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1"/>
  </p:notesMasterIdLst>
  <p:sldIdLst>
    <p:sldId id="277"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2192000" cy="6858000"/>
  <p:notesSz cx="6858000" cy="9144000"/>
  <p:embeddedFontLst>
    <p:embeddedFont>
      <p:font typeface="Aptos Serif" panose="02020604070405020304" pitchFamily="18" charset="0"/>
      <p:regular r:id="rId22"/>
      <p:bold r:id="rId23"/>
      <p:italic r:id="rId24"/>
      <p:boldItalic r:id="rId25"/>
    </p:embeddedFont>
    <p:embeddedFont>
      <p:font typeface="Play"/>
      <p:regular r:id="rId26"/>
      <p:bold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8" roundtripDataSignature="AMtx7mgcDPLi4JeAzYH1IUP+13s33CcTxQ=="/>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4B2BE"/>
    <a:srgbClr val="A3C4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13FEF49-8767-4E49-A26D-A71FB12D0817}">
  <a:tblStyle styleId="{113FEF49-8767-4E49-A26D-A71FB12D0817}"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1EFF1"/>
          </a:solidFill>
        </a:fill>
      </a:tcStyle>
    </a:wholeTbl>
    <a:band1H>
      <a:tcTxStyle b="off" i="off"/>
      <a:tcStyle>
        <a:tcBdr/>
      </a:tcStyle>
    </a:band1H>
    <a:band2H>
      <a:tcTxStyle b="off" i="off"/>
      <a:tcStyle>
        <a:tcBdr/>
        <a:fill>
          <a:solidFill>
            <a:srgbClr val="F1F7F8"/>
          </a:solidFill>
        </a:fill>
      </a:tcStyle>
    </a:band2H>
    <a:band1V>
      <a:tcTxStyle b="off" i="off"/>
      <a:tcStyle>
        <a:tcBdr/>
      </a:tcStyle>
    </a:band1V>
    <a:band2V>
      <a:tcTxStyle b="off" i="off"/>
      <a:tcStyle>
        <a:tcBdr/>
      </a:tcStyle>
    </a:band2V>
    <a:lastCol>
      <a:tcTxStyle b="off" i="off"/>
      <a:tcStyle>
        <a:tcBdr/>
      </a:tcStyle>
    </a:lastCol>
    <a:firstCol>
      <a:tcTxStyle b="on" i="off">
        <a:font>
          <a:latin typeface="Calibri"/>
          <a:ea typeface="Calibri"/>
          <a:cs typeface="Calibri"/>
        </a:font>
        <a:srgbClr val="FFFFFF"/>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chemeClr val="accent1"/>
          </a:solidFill>
        </a:fill>
      </a:tcStyle>
    </a:firstCol>
    <a:lastRow>
      <a:tcTxStyle b="on" i="off">
        <a:font>
          <a:latin typeface="Calibri"/>
          <a:ea typeface="Calibri"/>
          <a:cs typeface="Calibri"/>
        </a:font>
        <a:srgbClr val="FFFFFF"/>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381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381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64"/>
    <p:restoredTop sz="94662"/>
  </p:normalViewPr>
  <p:slideViewPr>
    <p:cSldViewPr snapToGrid="0">
      <p:cViewPr varScale="1">
        <p:scale>
          <a:sx n="88" d="100"/>
          <a:sy n="88" d="100"/>
        </p:scale>
        <p:origin x="176" y="5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customschemas.google.com/relationships/presentationmetadata" Target="meta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1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5" name="Google Shape;205;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1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2" name="Google Shape;212;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1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1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6" name="Google Shape;226;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3" name="Google Shape;233;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5: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0" name="Google Shape;240;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1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7" name="Google Shape;247;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1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4" name="Google Shape;25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1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Calibri"/>
              <a:buNone/>
            </a:pPr>
            <a:r>
              <a:rPr lang="en-US" b="1"/>
              <a:t>Emotionen benennen und anerkennen</a:t>
            </a:r>
            <a:r>
              <a:rPr lang="en-US"/>
              <a:t>: Z. B. „Ich merke, dass das Thema starke Reaktionen auslöst. Das ist verständlich – es betrifft zentrale Werte.“</a:t>
            </a:r>
            <a:endParaRPr/>
          </a:p>
          <a:p>
            <a:pPr marL="457200" marR="0" lvl="0" indent="-228600" algn="l" rtl="0">
              <a:lnSpc>
                <a:spcPct val="100000"/>
              </a:lnSpc>
              <a:spcBef>
                <a:spcPts val="0"/>
              </a:spcBef>
              <a:spcAft>
                <a:spcPts val="0"/>
              </a:spcAft>
              <a:buClr>
                <a:srgbClr val="000000"/>
              </a:buClr>
              <a:buSzPts val="1400"/>
              <a:buFont typeface="Arial"/>
              <a:buNone/>
            </a:pPr>
            <a:endParaRPr/>
          </a:p>
          <a:p>
            <a:pPr marL="0" marR="0" lvl="0" indent="0" algn="l" rtl="0">
              <a:lnSpc>
                <a:spcPct val="100000"/>
              </a:lnSpc>
              <a:spcBef>
                <a:spcPts val="0"/>
              </a:spcBef>
              <a:spcAft>
                <a:spcPts val="0"/>
              </a:spcAft>
              <a:buClr>
                <a:srgbClr val="000000"/>
              </a:buClr>
              <a:buSzPts val="1200"/>
              <a:buFont typeface="Calibri"/>
              <a:buNone/>
            </a:pPr>
            <a:r>
              <a:rPr lang="en-US" b="1"/>
              <a:t>Zeit geben für Reflexion</a:t>
            </a:r>
            <a:r>
              <a:rPr lang="en-US"/>
              <a:t>: Manchmal ist es hilfreich, eine Diskussion zu unterbrechen und mit einem Schreibimpuls oder einer stillen Denkzeit fortzusetzen.</a:t>
            </a:r>
            <a:endParaRPr/>
          </a:p>
          <a:p>
            <a:pPr marL="457200" marR="0" lvl="0" indent="-228600" algn="l" rtl="0">
              <a:lnSpc>
                <a:spcPct val="100000"/>
              </a:lnSpc>
              <a:spcBef>
                <a:spcPts val="0"/>
              </a:spcBef>
              <a:spcAft>
                <a:spcPts val="0"/>
              </a:spcAft>
              <a:buClr>
                <a:srgbClr val="000000"/>
              </a:buClr>
              <a:buSzPts val="1400"/>
              <a:buFont typeface="Arial"/>
              <a:buNone/>
            </a:pPr>
            <a:r>
              <a:rPr lang="en-US" b="1"/>
              <a:t>Nach Alternativen fragen </a:t>
            </a:r>
            <a:endParaRPr/>
          </a:p>
          <a:p>
            <a:pPr marL="457200" marR="0" lvl="0" indent="-228600" algn="l" rtl="0">
              <a:lnSpc>
                <a:spcPct val="100000"/>
              </a:lnSpc>
              <a:spcBef>
                <a:spcPts val="0"/>
              </a:spcBef>
              <a:spcAft>
                <a:spcPts val="0"/>
              </a:spcAft>
              <a:buClr>
                <a:srgbClr val="000000"/>
              </a:buClr>
              <a:buSzPts val="1400"/>
              <a:buFont typeface="Arial"/>
              <a:buNone/>
            </a:pPr>
            <a:r>
              <a:rPr lang="en-US"/>
              <a:t>„Es ist einfach, etwas abzulehnen und nur die Nachteile aufzuzeigen. Die Frage nach Alternativen lenkt den Blick nach vorne und führt die Diskussion hin zu Lösungsansätzen“, sagt Hegenberg. So spreche man über machbare Verbesserungen und kreise nicht nur um die Probleme. </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lvl="0" indent="-228600" algn="l" rtl="0">
              <a:lnSpc>
                <a:spcPct val="100000"/>
              </a:lnSpc>
              <a:spcBef>
                <a:spcPts val="0"/>
              </a:spcBef>
              <a:spcAft>
                <a:spcPts val="0"/>
              </a:spcAft>
              <a:buSzPts val="1400"/>
              <a:buNone/>
            </a:pPr>
            <a:r>
              <a:rPr lang="en-US" b="1" u="sng"/>
              <a:t>Bildungsethische Haltung bewahren</a:t>
            </a:r>
            <a:endParaRPr u="sng"/>
          </a:p>
          <a:p>
            <a:pPr marL="457200" lvl="0" indent="-228600" algn="l" rtl="0">
              <a:lnSpc>
                <a:spcPct val="100000"/>
              </a:lnSpc>
              <a:spcBef>
                <a:spcPts val="0"/>
              </a:spcBef>
              <a:spcAft>
                <a:spcPts val="0"/>
              </a:spcAft>
              <a:buSzPts val="1400"/>
              <a:buNone/>
            </a:pPr>
            <a:r>
              <a:rPr lang="en-US" b="1"/>
              <a:t>Offenheit und Nicht-Überwältigung</a:t>
            </a:r>
            <a:r>
              <a:rPr lang="en-US"/>
              <a:t>: Studierende nicht zu bestimmten Positionen drängen, sondern zu kritischer Reflexion anregen.</a:t>
            </a:r>
            <a:endParaRPr/>
          </a:p>
          <a:p>
            <a:pPr marL="457200" lvl="0" indent="-228600" algn="l" rtl="0">
              <a:lnSpc>
                <a:spcPct val="100000"/>
              </a:lnSpc>
              <a:spcBef>
                <a:spcPts val="0"/>
              </a:spcBef>
              <a:spcAft>
                <a:spcPts val="0"/>
              </a:spcAft>
              <a:buSzPts val="1400"/>
              <a:buNone/>
            </a:pPr>
            <a:r>
              <a:rPr lang="en-US" b="1"/>
              <a:t>Selbstpositionierung ermöglichen, nicht erzwingen</a:t>
            </a:r>
            <a:r>
              <a:rPr lang="en-US"/>
              <a:t>: Manche Lernende brauchen Zeit, um eigene Haltungen zu entwickeln oder zu artikulieren.</a:t>
            </a:r>
            <a:endParaRPr/>
          </a:p>
          <a:p>
            <a:pPr marL="457200" lvl="0" indent="-228600" algn="l" rtl="0">
              <a:lnSpc>
                <a:spcPct val="100000"/>
              </a:lnSpc>
              <a:spcBef>
                <a:spcPts val="0"/>
              </a:spcBef>
              <a:spcAft>
                <a:spcPts val="0"/>
              </a:spcAft>
              <a:buSzPts val="1400"/>
              <a:buNone/>
            </a:pPr>
            <a:r>
              <a:rPr lang="en-US" b="1"/>
              <a:t>Empowerment statt Schuldzuweisung</a:t>
            </a:r>
            <a:r>
              <a:rPr lang="en-US"/>
              <a:t>: Auch bei harten Fakten (Klimakrise, soziale Ungleichheit) den Fokus auf Handlungsoptionen und Veränderungspotenzial legen.</a:t>
            </a:r>
            <a:endParaRPr/>
          </a:p>
          <a:p>
            <a:pPr marL="0" lvl="0" indent="0" algn="l" rtl="0">
              <a:lnSpc>
                <a:spcPct val="100000"/>
              </a:lnSpc>
              <a:spcBef>
                <a:spcPts val="0"/>
              </a:spcBef>
              <a:spcAft>
                <a:spcPts val="0"/>
              </a:spcAft>
              <a:buSzPts val="1400"/>
              <a:buNone/>
            </a:pPr>
            <a:endParaRPr/>
          </a:p>
        </p:txBody>
      </p:sp>
      <p:sp>
        <p:nvSpPr>
          <p:cNvPr id="267" name="Google Shape;267;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1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4" name="Google Shape;274;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8" name="Google Shape;12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5" name="Google Shape;135;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2" name="Google Shape;14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5: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9" name="Google Shape;14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6" name="Google Shape;15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3" name="Google Shape;16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0" name="Google Shape;170;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8" name="Google Shape;198;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el und Inhalt ">
  <p:cSld name="Titel und Inhalt ">
    <p:spTree>
      <p:nvGrpSpPr>
        <p:cNvPr id="1" name="Shape 20"/>
        <p:cNvGrpSpPr/>
        <p:nvPr/>
      </p:nvGrpSpPr>
      <p:grpSpPr>
        <a:xfrm>
          <a:off x="0" y="0"/>
          <a:ext cx="0" cy="0"/>
          <a:chOff x="0" y="0"/>
          <a:chExt cx="0" cy="0"/>
        </a:xfrm>
      </p:grpSpPr>
      <p:pic>
        <p:nvPicPr>
          <p:cNvPr id="21" name="Google Shape;21;p22" descr="Grafik 3"/>
          <p:cNvPicPr preferRelativeResize="0"/>
          <p:nvPr/>
        </p:nvPicPr>
        <p:blipFill rotWithShape="1">
          <a:blip r:embed="rId2">
            <a:alphaModFix/>
          </a:blip>
          <a:srcRect/>
          <a:stretch/>
        </p:blipFill>
        <p:spPr>
          <a:xfrm>
            <a:off x="10419632" y="5890912"/>
            <a:ext cx="1307557" cy="713857"/>
          </a:xfrm>
          <a:prstGeom prst="rect">
            <a:avLst/>
          </a:prstGeom>
          <a:noFill/>
          <a:ln>
            <a:noFill/>
          </a:ln>
        </p:spPr>
      </p:pic>
      <p:sp>
        <p:nvSpPr>
          <p:cNvPr id="22" name="Google Shape;22;p22"/>
          <p:cNvSpPr txBox="1">
            <a:spLocks noGrp="1"/>
          </p:cNvSpPr>
          <p:nvPr>
            <p:ph type="title"/>
          </p:nvPr>
        </p:nvSpPr>
        <p:spPr>
          <a:xfrm>
            <a:off x="6318884" y="3499667"/>
            <a:ext cx="4939668" cy="2542810"/>
          </a:xfrm>
          <a:prstGeom prst="rect">
            <a:avLst/>
          </a:prstGeom>
          <a:noFill/>
          <a:ln>
            <a:noFill/>
          </a:ln>
        </p:spPr>
        <p:txBody>
          <a:bodyPr spcFirstLastPara="1" wrap="square" lIns="0" tIns="0" rIns="0" bIns="0" anchor="b" anchorCtr="0">
            <a:normAutofit/>
          </a:bodyPr>
          <a:lstStyle>
            <a:lvl1pPr lvl="0" algn="l">
              <a:lnSpc>
                <a:spcPct val="80000"/>
              </a:lnSpc>
              <a:spcBef>
                <a:spcPts val="0"/>
              </a:spcBef>
              <a:spcAft>
                <a:spcPts val="0"/>
              </a:spcAft>
              <a:buClr>
                <a:srgbClr val="404040"/>
              </a:buClr>
              <a:buSzPts val="1800"/>
              <a:buNone/>
              <a:defRPr/>
            </a:lvl1pPr>
            <a:lvl2pPr lvl="1" algn="l">
              <a:lnSpc>
                <a:spcPct val="80000"/>
              </a:lnSpc>
              <a:spcBef>
                <a:spcPts val="0"/>
              </a:spcBef>
              <a:spcAft>
                <a:spcPts val="0"/>
              </a:spcAft>
              <a:buClr>
                <a:srgbClr val="404040"/>
              </a:buClr>
              <a:buSzPts val="1800"/>
              <a:buNone/>
              <a:defRPr/>
            </a:lvl2pPr>
            <a:lvl3pPr lvl="2" algn="l">
              <a:lnSpc>
                <a:spcPct val="80000"/>
              </a:lnSpc>
              <a:spcBef>
                <a:spcPts val="0"/>
              </a:spcBef>
              <a:spcAft>
                <a:spcPts val="0"/>
              </a:spcAft>
              <a:buClr>
                <a:srgbClr val="404040"/>
              </a:buClr>
              <a:buSzPts val="1800"/>
              <a:buNone/>
              <a:defRPr/>
            </a:lvl3pPr>
            <a:lvl4pPr lvl="3" algn="l">
              <a:lnSpc>
                <a:spcPct val="80000"/>
              </a:lnSpc>
              <a:spcBef>
                <a:spcPts val="0"/>
              </a:spcBef>
              <a:spcAft>
                <a:spcPts val="0"/>
              </a:spcAft>
              <a:buClr>
                <a:srgbClr val="404040"/>
              </a:buClr>
              <a:buSzPts val="1800"/>
              <a:buNone/>
              <a:defRPr/>
            </a:lvl4pPr>
            <a:lvl5pPr lvl="4" algn="l">
              <a:lnSpc>
                <a:spcPct val="80000"/>
              </a:lnSpc>
              <a:spcBef>
                <a:spcPts val="0"/>
              </a:spcBef>
              <a:spcAft>
                <a:spcPts val="0"/>
              </a:spcAft>
              <a:buClr>
                <a:srgbClr val="404040"/>
              </a:buClr>
              <a:buSzPts val="1800"/>
              <a:buNone/>
              <a:defRPr/>
            </a:lvl5pPr>
            <a:lvl6pPr lvl="5" algn="l">
              <a:lnSpc>
                <a:spcPct val="80000"/>
              </a:lnSpc>
              <a:spcBef>
                <a:spcPts val="0"/>
              </a:spcBef>
              <a:spcAft>
                <a:spcPts val="0"/>
              </a:spcAft>
              <a:buClr>
                <a:srgbClr val="404040"/>
              </a:buClr>
              <a:buSzPts val="1800"/>
              <a:buNone/>
              <a:defRPr/>
            </a:lvl6pPr>
            <a:lvl7pPr lvl="6" algn="l">
              <a:lnSpc>
                <a:spcPct val="80000"/>
              </a:lnSpc>
              <a:spcBef>
                <a:spcPts val="0"/>
              </a:spcBef>
              <a:spcAft>
                <a:spcPts val="0"/>
              </a:spcAft>
              <a:buClr>
                <a:srgbClr val="404040"/>
              </a:buClr>
              <a:buSzPts val="1800"/>
              <a:buNone/>
              <a:defRPr/>
            </a:lvl7pPr>
            <a:lvl8pPr lvl="7" algn="l">
              <a:lnSpc>
                <a:spcPct val="80000"/>
              </a:lnSpc>
              <a:spcBef>
                <a:spcPts val="0"/>
              </a:spcBef>
              <a:spcAft>
                <a:spcPts val="0"/>
              </a:spcAft>
              <a:buClr>
                <a:srgbClr val="404040"/>
              </a:buClr>
              <a:buSzPts val="1800"/>
              <a:buNone/>
              <a:defRPr/>
            </a:lvl8pPr>
            <a:lvl9pPr lvl="8" algn="l">
              <a:lnSpc>
                <a:spcPct val="80000"/>
              </a:lnSpc>
              <a:spcBef>
                <a:spcPts val="0"/>
              </a:spcBef>
              <a:spcAft>
                <a:spcPts val="0"/>
              </a:spcAft>
              <a:buClr>
                <a:srgbClr val="404040"/>
              </a:buClr>
              <a:buSzPts val="1800"/>
              <a:buNone/>
              <a:defRPr/>
            </a:lvl9pPr>
          </a:lstStyle>
          <a:p>
            <a:endParaRPr/>
          </a:p>
        </p:txBody>
      </p:sp>
      <p:cxnSp>
        <p:nvCxnSpPr>
          <p:cNvPr id="23" name="Google Shape;23;p22"/>
          <p:cNvCxnSpPr/>
          <p:nvPr/>
        </p:nvCxnSpPr>
        <p:spPr>
          <a:xfrm>
            <a:off x="6347458" y="6313170"/>
            <a:ext cx="2133603" cy="3992"/>
          </a:xfrm>
          <a:prstGeom prst="straightConnector1">
            <a:avLst/>
          </a:prstGeom>
          <a:noFill/>
          <a:ln w="101600" cap="flat" cmpd="sng">
            <a:solidFill>
              <a:schemeClr val="accent4"/>
            </a:solidFill>
            <a:prstDash val="solid"/>
            <a:miter lim="8000"/>
            <a:headEnd type="none" w="sm" len="sm"/>
            <a:tailEnd type="none" w="sm" len="sm"/>
          </a:ln>
        </p:spPr>
      </p:cxnSp>
      <p:sp>
        <p:nvSpPr>
          <p:cNvPr id="24" name="Google Shape;24;p22"/>
          <p:cNvSpPr txBox="1">
            <a:spLocks noGrp="1"/>
          </p:cNvSpPr>
          <p:nvPr>
            <p:ph type="body" idx="1"/>
          </p:nvPr>
        </p:nvSpPr>
        <p:spPr>
          <a:xfrm>
            <a:off x="603884" y="457201"/>
            <a:ext cx="5198272" cy="2305051"/>
          </a:xfrm>
          <a:prstGeom prst="rect">
            <a:avLst/>
          </a:prstGeom>
          <a:noFill/>
          <a:ln>
            <a:noFill/>
          </a:ln>
        </p:spPr>
        <p:txBody>
          <a:bodyPr spcFirstLastPara="1" wrap="square" lIns="0" tIns="0" rIns="0" bIns="0" anchor="t" anchorCtr="0">
            <a:normAutofit/>
          </a:bodyPr>
          <a:lstStyle>
            <a:lvl1pPr marL="457200" lvl="0" indent="-355600" algn="l">
              <a:lnSpc>
                <a:spcPct val="90000"/>
              </a:lnSpc>
              <a:spcBef>
                <a:spcPts val="1800"/>
              </a:spcBef>
              <a:spcAft>
                <a:spcPts val="0"/>
              </a:spcAft>
              <a:buClr>
                <a:srgbClr val="404040"/>
              </a:buClr>
              <a:buSzPts val="2000"/>
              <a:buFont typeface="Arial"/>
              <a:buAutoNum type="arabicPeriod"/>
              <a:defRPr sz="2000"/>
            </a:lvl1pPr>
            <a:lvl2pPr marL="914400" lvl="1" indent="-355600" algn="l">
              <a:lnSpc>
                <a:spcPct val="90000"/>
              </a:lnSpc>
              <a:spcBef>
                <a:spcPts val="1800"/>
              </a:spcBef>
              <a:spcAft>
                <a:spcPts val="0"/>
              </a:spcAft>
              <a:buClr>
                <a:srgbClr val="404040"/>
              </a:buClr>
              <a:buSzPts val="2000"/>
              <a:buFont typeface="Arial"/>
              <a:buAutoNum type="alphaLcPeriod"/>
              <a:defRPr sz="2000"/>
            </a:lvl2pPr>
            <a:lvl3pPr marL="1371600" lvl="2" indent="-355600" algn="l">
              <a:lnSpc>
                <a:spcPct val="90000"/>
              </a:lnSpc>
              <a:spcBef>
                <a:spcPts val="1800"/>
              </a:spcBef>
              <a:spcAft>
                <a:spcPts val="0"/>
              </a:spcAft>
              <a:buClr>
                <a:srgbClr val="404040"/>
              </a:buClr>
              <a:buSzPts val="2000"/>
              <a:buFont typeface="Arial"/>
              <a:buAutoNum type="arabicParenR"/>
              <a:defRPr sz="2000"/>
            </a:lvl3pPr>
            <a:lvl4pPr marL="1828800" lvl="3" indent="-228600" algn="l">
              <a:lnSpc>
                <a:spcPct val="90000"/>
              </a:lnSpc>
              <a:spcBef>
                <a:spcPts val="1800"/>
              </a:spcBef>
              <a:spcAft>
                <a:spcPts val="0"/>
              </a:spcAft>
              <a:buClr>
                <a:srgbClr val="404040"/>
              </a:buClr>
              <a:buSzPts val="2000"/>
              <a:buFont typeface="Arial"/>
              <a:buNone/>
              <a:defRPr sz="2000"/>
            </a:lvl4pPr>
            <a:lvl5pPr marL="2286000" lvl="4" indent="-355600" algn="l">
              <a:lnSpc>
                <a:spcPct val="90000"/>
              </a:lnSpc>
              <a:spcBef>
                <a:spcPts val="1800"/>
              </a:spcBef>
              <a:spcAft>
                <a:spcPts val="0"/>
              </a:spcAft>
              <a:buClr>
                <a:srgbClr val="404040"/>
              </a:buClr>
              <a:buSzPts val="2000"/>
              <a:buFont typeface="Arial"/>
              <a:buAutoNum type="arabicPeriod"/>
              <a:defRPr sz="2000"/>
            </a:lvl5pPr>
            <a:lvl6pPr marL="2743200" lvl="5" indent="-342900" algn="l">
              <a:lnSpc>
                <a:spcPct val="90000"/>
              </a:lnSpc>
              <a:spcBef>
                <a:spcPts val="1000"/>
              </a:spcBef>
              <a:spcAft>
                <a:spcPts val="0"/>
              </a:spcAft>
              <a:buClr>
                <a:srgbClr val="404040"/>
              </a:buClr>
              <a:buSzPts val="1800"/>
              <a:buChar char="•"/>
              <a:defRPr/>
            </a:lvl6pPr>
            <a:lvl7pPr marL="3200400" lvl="6" indent="-342900" algn="l">
              <a:lnSpc>
                <a:spcPct val="90000"/>
              </a:lnSpc>
              <a:spcBef>
                <a:spcPts val="1000"/>
              </a:spcBef>
              <a:spcAft>
                <a:spcPts val="0"/>
              </a:spcAft>
              <a:buClr>
                <a:srgbClr val="404040"/>
              </a:buClr>
              <a:buSzPts val="1800"/>
              <a:buChar char="•"/>
              <a:defRPr/>
            </a:lvl7pPr>
            <a:lvl8pPr marL="3657600" lvl="7" indent="-342900" algn="l">
              <a:lnSpc>
                <a:spcPct val="90000"/>
              </a:lnSpc>
              <a:spcBef>
                <a:spcPts val="1000"/>
              </a:spcBef>
              <a:spcAft>
                <a:spcPts val="0"/>
              </a:spcAft>
              <a:buClr>
                <a:srgbClr val="404040"/>
              </a:buClr>
              <a:buSzPts val="1800"/>
              <a:buChar char="•"/>
              <a:defRPr/>
            </a:lvl8pPr>
            <a:lvl9pPr marL="4114800" lvl="8" indent="-342900" algn="l">
              <a:lnSpc>
                <a:spcPct val="90000"/>
              </a:lnSpc>
              <a:spcBef>
                <a:spcPts val="1000"/>
              </a:spcBef>
              <a:spcAft>
                <a:spcPts val="0"/>
              </a:spcAft>
              <a:buClr>
                <a:srgbClr val="404040"/>
              </a:buClr>
              <a:buSzPts val="1800"/>
              <a:buChar char="•"/>
              <a:defRPr/>
            </a:lvl9pPr>
          </a:lstStyle>
          <a:p>
            <a:endParaRPr/>
          </a:p>
        </p:txBody>
      </p:sp>
      <p:sp>
        <p:nvSpPr>
          <p:cNvPr id="25" name="Google Shape;25;p22"/>
          <p:cNvSpPr/>
          <p:nvPr/>
        </p:nvSpPr>
        <p:spPr>
          <a:xfrm>
            <a:off x="8601557" y="7977"/>
            <a:ext cx="2848222" cy="1424113"/>
          </a:xfrm>
          <a:custGeom>
            <a:avLst/>
            <a:gdLst/>
            <a:ahLst/>
            <a:cxnLst/>
            <a:rect l="l" t="t"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chemeClr val="accent4"/>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26" name="Google Shape;26;p22"/>
          <p:cNvSpPr/>
          <p:nvPr/>
        </p:nvSpPr>
        <p:spPr>
          <a:xfrm>
            <a:off x="6179401" y="7977"/>
            <a:ext cx="1807676" cy="916057"/>
          </a:xfrm>
          <a:custGeom>
            <a:avLst/>
            <a:gdLst/>
            <a:ahLst/>
            <a:cxnLst/>
            <a:rect l="l" t="t"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rgbClr val="65B2BE"/>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27" name="Google Shape;27;p22"/>
          <p:cNvSpPr/>
          <p:nvPr/>
        </p:nvSpPr>
        <p:spPr>
          <a:xfrm>
            <a:off x="7827281" y="1627027"/>
            <a:ext cx="1307559" cy="1307559"/>
          </a:xfrm>
          <a:prstGeom prst="ellipse">
            <a:avLst/>
          </a:prstGeom>
          <a:solidFill>
            <a:srgbClr val="CCE279"/>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28" name="Google Shape;28;p22"/>
          <p:cNvSpPr txBox="1">
            <a:spLocks noGrp="1"/>
          </p:cNvSpPr>
          <p:nvPr>
            <p:ph type="sldNum" idx="12"/>
          </p:nvPr>
        </p:nvSpPr>
        <p:spPr>
          <a:xfrm>
            <a:off x="594359" y="6332220"/>
            <a:ext cx="168089" cy="165101"/>
          </a:xfrm>
          <a:prstGeom prst="rect">
            <a:avLst/>
          </a:prstGeom>
          <a:noFill/>
          <a:ln>
            <a:noFill/>
          </a:ln>
        </p:spPr>
        <p:txBody>
          <a:bodyPr spcFirstLastPara="1" wrap="square" lIns="0" tIns="0" rIns="0" bIns="0" anchor="t" anchorCtr="0">
            <a:sp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el und zwei Inhalte">
  <p:cSld name="Titel und zwei Inhalte">
    <p:spTree>
      <p:nvGrpSpPr>
        <p:cNvPr id="1" name="Shape 96"/>
        <p:cNvGrpSpPr/>
        <p:nvPr/>
      </p:nvGrpSpPr>
      <p:grpSpPr>
        <a:xfrm>
          <a:off x="0" y="0"/>
          <a:ext cx="0" cy="0"/>
          <a:chOff x="0" y="0"/>
          <a:chExt cx="0" cy="0"/>
        </a:xfrm>
      </p:grpSpPr>
      <p:sp>
        <p:nvSpPr>
          <p:cNvPr id="97" name="Google Shape;97;p31"/>
          <p:cNvSpPr txBox="1">
            <a:spLocks noGrp="1"/>
          </p:cNvSpPr>
          <p:nvPr>
            <p:ph type="title"/>
          </p:nvPr>
        </p:nvSpPr>
        <p:spPr>
          <a:xfrm>
            <a:off x="594359" y="198407"/>
            <a:ext cx="10972801" cy="1574318"/>
          </a:xfrm>
          <a:prstGeom prst="rect">
            <a:avLst/>
          </a:prstGeom>
          <a:noFill/>
          <a:ln>
            <a:noFill/>
          </a:ln>
        </p:spPr>
        <p:txBody>
          <a:bodyPr spcFirstLastPara="1" wrap="square" lIns="0" tIns="0" rIns="0" bIns="0" anchor="b" anchorCtr="0">
            <a:normAutofit/>
          </a:bodyPr>
          <a:lstStyle>
            <a:lvl1pPr lvl="0" algn="l">
              <a:lnSpc>
                <a:spcPct val="80000"/>
              </a:lnSpc>
              <a:spcBef>
                <a:spcPts val="0"/>
              </a:spcBef>
              <a:spcAft>
                <a:spcPts val="0"/>
              </a:spcAft>
              <a:buClr>
                <a:srgbClr val="404040"/>
              </a:buClr>
              <a:buSzPts val="1800"/>
              <a:buNone/>
              <a:defRPr/>
            </a:lvl1pPr>
            <a:lvl2pPr lvl="1" algn="l">
              <a:lnSpc>
                <a:spcPct val="80000"/>
              </a:lnSpc>
              <a:spcBef>
                <a:spcPts val="0"/>
              </a:spcBef>
              <a:spcAft>
                <a:spcPts val="0"/>
              </a:spcAft>
              <a:buClr>
                <a:srgbClr val="404040"/>
              </a:buClr>
              <a:buSzPts val="1800"/>
              <a:buNone/>
              <a:defRPr/>
            </a:lvl2pPr>
            <a:lvl3pPr lvl="2" algn="l">
              <a:lnSpc>
                <a:spcPct val="80000"/>
              </a:lnSpc>
              <a:spcBef>
                <a:spcPts val="0"/>
              </a:spcBef>
              <a:spcAft>
                <a:spcPts val="0"/>
              </a:spcAft>
              <a:buClr>
                <a:srgbClr val="404040"/>
              </a:buClr>
              <a:buSzPts val="1800"/>
              <a:buNone/>
              <a:defRPr/>
            </a:lvl3pPr>
            <a:lvl4pPr lvl="3" algn="l">
              <a:lnSpc>
                <a:spcPct val="80000"/>
              </a:lnSpc>
              <a:spcBef>
                <a:spcPts val="0"/>
              </a:spcBef>
              <a:spcAft>
                <a:spcPts val="0"/>
              </a:spcAft>
              <a:buClr>
                <a:srgbClr val="404040"/>
              </a:buClr>
              <a:buSzPts val="1800"/>
              <a:buNone/>
              <a:defRPr/>
            </a:lvl4pPr>
            <a:lvl5pPr lvl="4" algn="l">
              <a:lnSpc>
                <a:spcPct val="80000"/>
              </a:lnSpc>
              <a:spcBef>
                <a:spcPts val="0"/>
              </a:spcBef>
              <a:spcAft>
                <a:spcPts val="0"/>
              </a:spcAft>
              <a:buClr>
                <a:srgbClr val="404040"/>
              </a:buClr>
              <a:buSzPts val="1800"/>
              <a:buNone/>
              <a:defRPr/>
            </a:lvl5pPr>
            <a:lvl6pPr lvl="5" algn="l">
              <a:lnSpc>
                <a:spcPct val="80000"/>
              </a:lnSpc>
              <a:spcBef>
                <a:spcPts val="0"/>
              </a:spcBef>
              <a:spcAft>
                <a:spcPts val="0"/>
              </a:spcAft>
              <a:buClr>
                <a:srgbClr val="404040"/>
              </a:buClr>
              <a:buSzPts val="1800"/>
              <a:buNone/>
              <a:defRPr/>
            </a:lvl6pPr>
            <a:lvl7pPr lvl="6" algn="l">
              <a:lnSpc>
                <a:spcPct val="80000"/>
              </a:lnSpc>
              <a:spcBef>
                <a:spcPts val="0"/>
              </a:spcBef>
              <a:spcAft>
                <a:spcPts val="0"/>
              </a:spcAft>
              <a:buClr>
                <a:srgbClr val="404040"/>
              </a:buClr>
              <a:buSzPts val="1800"/>
              <a:buNone/>
              <a:defRPr/>
            </a:lvl7pPr>
            <a:lvl8pPr lvl="7" algn="l">
              <a:lnSpc>
                <a:spcPct val="80000"/>
              </a:lnSpc>
              <a:spcBef>
                <a:spcPts val="0"/>
              </a:spcBef>
              <a:spcAft>
                <a:spcPts val="0"/>
              </a:spcAft>
              <a:buClr>
                <a:srgbClr val="404040"/>
              </a:buClr>
              <a:buSzPts val="1800"/>
              <a:buNone/>
              <a:defRPr/>
            </a:lvl8pPr>
            <a:lvl9pPr lvl="8" algn="l">
              <a:lnSpc>
                <a:spcPct val="80000"/>
              </a:lnSpc>
              <a:spcBef>
                <a:spcPts val="0"/>
              </a:spcBef>
              <a:spcAft>
                <a:spcPts val="0"/>
              </a:spcAft>
              <a:buClr>
                <a:srgbClr val="404040"/>
              </a:buClr>
              <a:buSzPts val="1800"/>
              <a:buNone/>
              <a:defRPr/>
            </a:lvl9pPr>
          </a:lstStyle>
          <a:p>
            <a:endParaRPr/>
          </a:p>
        </p:txBody>
      </p:sp>
      <p:sp>
        <p:nvSpPr>
          <p:cNvPr id="98" name="Google Shape;98;p31"/>
          <p:cNvSpPr txBox="1">
            <a:spLocks noGrp="1"/>
          </p:cNvSpPr>
          <p:nvPr>
            <p:ph type="body" idx="1"/>
          </p:nvPr>
        </p:nvSpPr>
        <p:spPr>
          <a:xfrm>
            <a:off x="595523" y="2676525"/>
            <a:ext cx="5746752" cy="359747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800"/>
              </a:spcBef>
              <a:spcAft>
                <a:spcPts val="0"/>
              </a:spcAft>
              <a:buClr>
                <a:srgbClr val="404040"/>
              </a:buClr>
              <a:buSzPts val="2000"/>
              <a:buFont typeface="Arial"/>
              <a:buNone/>
              <a:defRPr sz="2000"/>
            </a:lvl1pPr>
            <a:lvl2pPr marL="914400" lvl="1" indent="-355600" algn="l">
              <a:lnSpc>
                <a:spcPct val="90000"/>
              </a:lnSpc>
              <a:spcBef>
                <a:spcPts val="1800"/>
              </a:spcBef>
              <a:spcAft>
                <a:spcPts val="0"/>
              </a:spcAft>
              <a:buClr>
                <a:srgbClr val="404040"/>
              </a:buClr>
              <a:buSzPts val="2000"/>
              <a:buFont typeface="Arial"/>
              <a:buChar char="•"/>
              <a:defRPr sz="2000"/>
            </a:lvl2pPr>
            <a:lvl3pPr marL="1371600" lvl="2" indent="-355600" algn="l">
              <a:lnSpc>
                <a:spcPct val="90000"/>
              </a:lnSpc>
              <a:spcBef>
                <a:spcPts val="1800"/>
              </a:spcBef>
              <a:spcAft>
                <a:spcPts val="0"/>
              </a:spcAft>
              <a:buClr>
                <a:srgbClr val="404040"/>
              </a:buClr>
              <a:buSzPts val="2000"/>
              <a:buFont typeface="Arial"/>
              <a:buChar char="•"/>
              <a:defRPr sz="2000"/>
            </a:lvl3pPr>
            <a:lvl4pPr marL="1828800" lvl="3" indent="-355600" algn="l">
              <a:lnSpc>
                <a:spcPct val="90000"/>
              </a:lnSpc>
              <a:spcBef>
                <a:spcPts val="1800"/>
              </a:spcBef>
              <a:spcAft>
                <a:spcPts val="0"/>
              </a:spcAft>
              <a:buClr>
                <a:srgbClr val="404040"/>
              </a:buClr>
              <a:buSzPts val="2000"/>
              <a:buFont typeface="Arial"/>
              <a:buChar char="•"/>
              <a:defRPr sz="2000"/>
            </a:lvl4pPr>
            <a:lvl5pPr marL="2286000" lvl="4" indent="-355600" algn="l">
              <a:lnSpc>
                <a:spcPct val="90000"/>
              </a:lnSpc>
              <a:spcBef>
                <a:spcPts val="1800"/>
              </a:spcBef>
              <a:spcAft>
                <a:spcPts val="0"/>
              </a:spcAft>
              <a:buClr>
                <a:srgbClr val="404040"/>
              </a:buClr>
              <a:buSzPts val="2000"/>
              <a:buFont typeface="Arial"/>
              <a:buChar char="•"/>
              <a:defRPr sz="2000"/>
            </a:lvl5pPr>
            <a:lvl6pPr marL="2743200" lvl="5" indent="-342900" algn="l">
              <a:lnSpc>
                <a:spcPct val="90000"/>
              </a:lnSpc>
              <a:spcBef>
                <a:spcPts val="1000"/>
              </a:spcBef>
              <a:spcAft>
                <a:spcPts val="0"/>
              </a:spcAft>
              <a:buClr>
                <a:srgbClr val="404040"/>
              </a:buClr>
              <a:buSzPts val="1800"/>
              <a:buChar char="•"/>
              <a:defRPr/>
            </a:lvl6pPr>
            <a:lvl7pPr marL="3200400" lvl="6" indent="-342900" algn="l">
              <a:lnSpc>
                <a:spcPct val="90000"/>
              </a:lnSpc>
              <a:spcBef>
                <a:spcPts val="1000"/>
              </a:spcBef>
              <a:spcAft>
                <a:spcPts val="0"/>
              </a:spcAft>
              <a:buClr>
                <a:srgbClr val="404040"/>
              </a:buClr>
              <a:buSzPts val="1800"/>
              <a:buChar char="•"/>
              <a:defRPr/>
            </a:lvl7pPr>
            <a:lvl8pPr marL="3657600" lvl="7" indent="-342900" algn="l">
              <a:lnSpc>
                <a:spcPct val="90000"/>
              </a:lnSpc>
              <a:spcBef>
                <a:spcPts val="1000"/>
              </a:spcBef>
              <a:spcAft>
                <a:spcPts val="0"/>
              </a:spcAft>
              <a:buClr>
                <a:srgbClr val="404040"/>
              </a:buClr>
              <a:buSzPts val="1800"/>
              <a:buChar char="•"/>
              <a:defRPr/>
            </a:lvl8pPr>
            <a:lvl9pPr marL="4114800" lvl="8" indent="-342900" algn="l">
              <a:lnSpc>
                <a:spcPct val="90000"/>
              </a:lnSpc>
              <a:spcBef>
                <a:spcPts val="1000"/>
              </a:spcBef>
              <a:spcAft>
                <a:spcPts val="0"/>
              </a:spcAft>
              <a:buClr>
                <a:srgbClr val="404040"/>
              </a:buClr>
              <a:buSzPts val="1800"/>
              <a:buChar char="•"/>
              <a:defRPr/>
            </a:lvl9pPr>
          </a:lstStyle>
          <a:p>
            <a:endParaRPr/>
          </a:p>
        </p:txBody>
      </p:sp>
      <p:sp>
        <p:nvSpPr>
          <p:cNvPr id="99" name="Google Shape;99;p31"/>
          <p:cNvSpPr/>
          <p:nvPr/>
        </p:nvSpPr>
        <p:spPr>
          <a:xfrm>
            <a:off x="9879382" y="-2"/>
            <a:ext cx="2338192" cy="1169098"/>
          </a:xfrm>
          <a:custGeom>
            <a:avLst/>
            <a:gdLst/>
            <a:ahLst/>
            <a:cxnLst/>
            <a:rect l="l" t="t"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chemeClr val="accent6"/>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00" name="Google Shape;100;p31"/>
          <p:cNvSpPr/>
          <p:nvPr/>
        </p:nvSpPr>
        <p:spPr>
          <a:xfrm>
            <a:off x="8335967" y="-1"/>
            <a:ext cx="1393348" cy="706091"/>
          </a:xfrm>
          <a:custGeom>
            <a:avLst/>
            <a:gdLst/>
            <a:ahLst/>
            <a:cxnLst/>
            <a:rect l="l" t="t"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rgbClr val="65B2BE"/>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01" name="Google Shape;101;p31"/>
          <p:cNvSpPr/>
          <p:nvPr/>
        </p:nvSpPr>
        <p:spPr>
          <a:xfrm>
            <a:off x="9762831" y="493293"/>
            <a:ext cx="806083" cy="806082"/>
          </a:xfrm>
          <a:prstGeom prst="ellipse">
            <a:avLst/>
          </a:prstGeom>
          <a:solidFill>
            <a:schemeClr val="accent4"/>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02" name="Google Shape;102;p31"/>
          <p:cNvSpPr txBox="1">
            <a:spLocks noGrp="1"/>
          </p:cNvSpPr>
          <p:nvPr>
            <p:ph type="sldNum" idx="12"/>
          </p:nvPr>
        </p:nvSpPr>
        <p:spPr>
          <a:xfrm>
            <a:off x="594359" y="6332220"/>
            <a:ext cx="168089" cy="165101"/>
          </a:xfrm>
          <a:prstGeom prst="rect">
            <a:avLst/>
          </a:prstGeom>
          <a:noFill/>
          <a:ln>
            <a:noFill/>
          </a:ln>
        </p:spPr>
        <p:txBody>
          <a:bodyPr spcFirstLastPara="1" wrap="square" lIns="0" tIns="0" rIns="0" bIns="0" anchor="t" anchorCtr="0">
            <a:sp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abelle 2">
  <p:cSld name="Tabelle 2">
    <p:spTree>
      <p:nvGrpSpPr>
        <p:cNvPr id="1" name="Shape 103"/>
        <p:cNvGrpSpPr/>
        <p:nvPr/>
      </p:nvGrpSpPr>
      <p:grpSpPr>
        <a:xfrm>
          <a:off x="0" y="0"/>
          <a:ext cx="0" cy="0"/>
          <a:chOff x="0" y="0"/>
          <a:chExt cx="0" cy="0"/>
        </a:xfrm>
      </p:grpSpPr>
      <p:sp>
        <p:nvSpPr>
          <p:cNvPr id="104" name="Google Shape;104;p32"/>
          <p:cNvSpPr txBox="1">
            <a:spLocks noGrp="1"/>
          </p:cNvSpPr>
          <p:nvPr>
            <p:ph type="title"/>
          </p:nvPr>
        </p:nvSpPr>
        <p:spPr>
          <a:xfrm>
            <a:off x="594359" y="202400"/>
            <a:ext cx="10972801" cy="1570325"/>
          </a:xfrm>
          <a:prstGeom prst="rect">
            <a:avLst/>
          </a:prstGeom>
          <a:noFill/>
          <a:ln>
            <a:noFill/>
          </a:ln>
        </p:spPr>
        <p:txBody>
          <a:bodyPr spcFirstLastPara="1" wrap="square" lIns="0" tIns="0" rIns="0" bIns="0" anchor="b" anchorCtr="0">
            <a:normAutofit/>
          </a:bodyPr>
          <a:lstStyle>
            <a:lvl1pPr lvl="0" algn="l">
              <a:lnSpc>
                <a:spcPct val="80000"/>
              </a:lnSpc>
              <a:spcBef>
                <a:spcPts val="0"/>
              </a:spcBef>
              <a:spcAft>
                <a:spcPts val="0"/>
              </a:spcAft>
              <a:buClr>
                <a:srgbClr val="404040"/>
              </a:buClr>
              <a:buSzPts val="1800"/>
              <a:buNone/>
              <a:defRPr/>
            </a:lvl1pPr>
            <a:lvl2pPr lvl="1" algn="l">
              <a:lnSpc>
                <a:spcPct val="80000"/>
              </a:lnSpc>
              <a:spcBef>
                <a:spcPts val="0"/>
              </a:spcBef>
              <a:spcAft>
                <a:spcPts val="0"/>
              </a:spcAft>
              <a:buClr>
                <a:srgbClr val="404040"/>
              </a:buClr>
              <a:buSzPts val="1800"/>
              <a:buNone/>
              <a:defRPr/>
            </a:lvl2pPr>
            <a:lvl3pPr lvl="2" algn="l">
              <a:lnSpc>
                <a:spcPct val="80000"/>
              </a:lnSpc>
              <a:spcBef>
                <a:spcPts val="0"/>
              </a:spcBef>
              <a:spcAft>
                <a:spcPts val="0"/>
              </a:spcAft>
              <a:buClr>
                <a:srgbClr val="404040"/>
              </a:buClr>
              <a:buSzPts val="1800"/>
              <a:buNone/>
              <a:defRPr/>
            </a:lvl3pPr>
            <a:lvl4pPr lvl="3" algn="l">
              <a:lnSpc>
                <a:spcPct val="80000"/>
              </a:lnSpc>
              <a:spcBef>
                <a:spcPts val="0"/>
              </a:spcBef>
              <a:spcAft>
                <a:spcPts val="0"/>
              </a:spcAft>
              <a:buClr>
                <a:srgbClr val="404040"/>
              </a:buClr>
              <a:buSzPts val="1800"/>
              <a:buNone/>
              <a:defRPr/>
            </a:lvl4pPr>
            <a:lvl5pPr lvl="4" algn="l">
              <a:lnSpc>
                <a:spcPct val="80000"/>
              </a:lnSpc>
              <a:spcBef>
                <a:spcPts val="0"/>
              </a:spcBef>
              <a:spcAft>
                <a:spcPts val="0"/>
              </a:spcAft>
              <a:buClr>
                <a:srgbClr val="404040"/>
              </a:buClr>
              <a:buSzPts val="1800"/>
              <a:buNone/>
              <a:defRPr/>
            </a:lvl5pPr>
            <a:lvl6pPr lvl="5" algn="l">
              <a:lnSpc>
                <a:spcPct val="80000"/>
              </a:lnSpc>
              <a:spcBef>
                <a:spcPts val="0"/>
              </a:spcBef>
              <a:spcAft>
                <a:spcPts val="0"/>
              </a:spcAft>
              <a:buClr>
                <a:srgbClr val="404040"/>
              </a:buClr>
              <a:buSzPts val="1800"/>
              <a:buNone/>
              <a:defRPr/>
            </a:lvl6pPr>
            <a:lvl7pPr lvl="6" algn="l">
              <a:lnSpc>
                <a:spcPct val="80000"/>
              </a:lnSpc>
              <a:spcBef>
                <a:spcPts val="0"/>
              </a:spcBef>
              <a:spcAft>
                <a:spcPts val="0"/>
              </a:spcAft>
              <a:buClr>
                <a:srgbClr val="404040"/>
              </a:buClr>
              <a:buSzPts val="1800"/>
              <a:buNone/>
              <a:defRPr/>
            </a:lvl7pPr>
            <a:lvl8pPr lvl="7" algn="l">
              <a:lnSpc>
                <a:spcPct val="80000"/>
              </a:lnSpc>
              <a:spcBef>
                <a:spcPts val="0"/>
              </a:spcBef>
              <a:spcAft>
                <a:spcPts val="0"/>
              </a:spcAft>
              <a:buClr>
                <a:srgbClr val="404040"/>
              </a:buClr>
              <a:buSzPts val="1800"/>
              <a:buNone/>
              <a:defRPr/>
            </a:lvl8pPr>
            <a:lvl9pPr lvl="8" algn="l">
              <a:lnSpc>
                <a:spcPct val="80000"/>
              </a:lnSpc>
              <a:spcBef>
                <a:spcPts val="0"/>
              </a:spcBef>
              <a:spcAft>
                <a:spcPts val="0"/>
              </a:spcAft>
              <a:buClr>
                <a:srgbClr val="404040"/>
              </a:buClr>
              <a:buSzPts val="1800"/>
              <a:buNone/>
              <a:defRPr/>
            </a:lvl9pPr>
          </a:lstStyle>
          <a:p>
            <a:endParaRPr/>
          </a:p>
        </p:txBody>
      </p:sp>
      <p:sp>
        <p:nvSpPr>
          <p:cNvPr id="105" name="Google Shape;105;p32"/>
          <p:cNvSpPr txBox="1">
            <a:spLocks noGrp="1"/>
          </p:cNvSpPr>
          <p:nvPr>
            <p:ph type="sldNum" idx="12"/>
          </p:nvPr>
        </p:nvSpPr>
        <p:spPr>
          <a:xfrm>
            <a:off x="594359" y="6332220"/>
            <a:ext cx="168089" cy="165101"/>
          </a:xfrm>
          <a:prstGeom prst="rect">
            <a:avLst/>
          </a:prstGeom>
          <a:noFill/>
          <a:ln>
            <a:noFill/>
          </a:ln>
        </p:spPr>
        <p:txBody>
          <a:bodyPr spcFirstLastPara="1" wrap="square" lIns="0" tIns="0" rIns="0" bIns="0" anchor="t" anchorCtr="0">
            <a:sp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Titel 3">
  <p:cSld name="Titel 3 2">
    <p:spTree>
      <p:nvGrpSpPr>
        <p:cNvPr id="1" name="Shape 106"/>
        <p:cNvGrpSpPr/>
        <p:nvPr/>
      </p:nvGrpSpPr>
      <p:grpSpPr>
        <a:xfrm>
          <a:off x="0" y="0"/>
          <a:ext cx="0" cy="0"/>
          <a:chOff x="0" y="0"/>
          <a:chExt cx="0" cy="0"/>
        </a:xfrm>
      </p:grpSpPr>
      <p:pic>
        <p:nvPicPr>
          <p:cNvPr id="107" name="Google Shape;107;p33" descr="Grafik 3"/>
          <p:cNvPicPr preferRelativeResize="0"/>
          <p:nvPr/>
        </p:nvPicPr>
        <p:blipFill rotWithShape="1">
          <a:blip r:embed="rId2">
            <a:alphaModFix/>
          </a:blip>
          <a:srcRect/>
          <a:stretch/>
        </p:blipFill>
        <p:spPr>
          <a:xfrm>
            <a:off x="10419632" y="5890912"/>
            <a:ext cx="1307557" cy="713857"/>
          </a:xfrm>
          <a:prstGeom prst="rect">
            <a:avLst/>
          </a:prstGeom>
          <a:noFill/>
          <a:ln>
            <a:noFill/>
          </a:ln>
        </p:spPr>
      </p:pic>
      <p:sp>
        <p:nvSpPr>
          <p:cNvPr id="108" name="Google Shape;108;p33"/>
          <p:cNvSpPr txBox="1">
            <a:spLocks noGrp="1"/>
          </p:cNvSpPr>
          <p:nvPr>
            <p:ph type="title"/>
          </p:nvPr>
        </p:nvSpPr>
        <p:spPr>
          <a:xfrm>
            <a:off x="594359" y="411479"/>
            <a:ext cx="5486402" cy="3291841"/>
          </a:xfrm>
          <a:prstGeom prst="rect">
            <a:avLst/>
          </a:prstGeom>
          <a:noFill/>
          <a:ln>
            <a:noFill/>
          </a:ln>
        </p:spPr>
        <p:txBody>
          <a:bodyPr spcFirstLastPara="1" wrap="square" lIns="0" tIns="0" rIns="0" bIns="0" anchor="b" anchorCtr="0">
            <a:normAutofit/>
          </a:bodyPr>
          <a:lstStyle>
            <a:lvl1pPr lvl="0" algn="l">
              <a:lnSpc>
                <a:spcPct val="80000"/>
              </a:lnSpc>
              <a:spcBef>
                <a:spcPts val="0"/>
              </a:spcBef>
              <a:spcAft>
                <a:spcPts val="0"/>
              </a:spcAft>
              <a:buClr>
                <a:srgbClr val="404040"/>
              </a:buClr>
              <a:buSzPts val="6000"/>
              <a:buFont typeface="Play"/>
              <a:buNone/>
              <a:defRPr sz="6000"/>
            </a:lvl1pPr>
            <a:lvl2pPr lvl="1" algn="l">
              <a:lnSpc>
                <a:spcPct val="80000"/>
              </a:lnSpc>
              <a:spcBef>
                <a:spcPts val="0"/>
              </a:spcBef>
              <a:spcAft>
                <a:spcPts val="0"/>
              </a:spcAft>
              <a:buClr>
                <a:srgbClr val="404040"/>
              </a:buClr>
              <a:buSzPts val="1800"/>
              <a:buNone/>
              <a:defRPr/>
            </a:lvl2pPr>
            <a:lvl3pPr lvl="2" algn="l">
              <a:lnSpc>
                <a:spcPct val="80000"/>
              </a:lnSpc>
              <a:spcBef>
                <a:spcPts val="0"/>
              </a:spcBef>
              <a:spcAft>
                <a:spcPts val="0"/>
              </a:spcAft>
              <a:buClr>
                <a:srgbClr val="404040"/>
              </a:buClr>
              <a:buSzPts val="1800"/>
              <a:buNone/>
              <a:defRPr/>
            </a:lvl3pPr>
            <a:lvl4pPr lvl="3" algn="l">
              <a:lnSpc>
                <a:spcPct val="80000"/>
              </a:lnSpc>
              <a:spcBef>
                <a:spcPts val="0"/>
              </a:spcBef>
              <a:spcAft>
                <a:spcPts val="0"/>
              </a:spcAft>
              <a:buClr>
                <a:srgbClr val="404040"/>
              </a:buClr>
              <a:buSzPts val="1800"/>
              <a:buNone/>
              <a:defRPr/>
            </a:lvl4pPr>
            <a:lvl5pPr lvl="4" algn="l">
              <a:lnSpc>
                <a:spcPct val="80000"/>
              </a:lnSpc>
              <a:spcBef>
                <a:spcPts val="0"/>
              </a:spcBef>
              <a:spcAft>
                <a:spcPts val="0"/>
              </a:spcAft>
              <a:buClr>
                <a:srgbClr val="404040"/>
              </a:buClr>
              <a:buSzPts val="1800"/>
              <a:buNone/>
              <a:defRPr/>
            </a:lvl5pPr>
            <a:lvl6pPr lvl="5" algn="l">
              <a:lnSpc>
                <a:spcPct val="80000"/>
              </a:lnSpc>
              <a:spcBef>
                <a:spcPts val="0"/>
              </a:spcBef>
              <a:spcAft>
                <a:spcPts val="0"/>
              </a:spcAft>
              <a:buClr>
                <a:srgbClr val="404040"/>
              </a:buClr>
              <a:buSzPts val="1800"/>
              <a:buNone/>
              <a:defRPr/>
            </a:lvl6pPr>
            <a:lvl7pPr lvl="6" algn="l">
              <a:lnSpc>
                <a:spcPct val="80000"/>
              </a:lnSpc>
              <a:spcBef>
                <a:spcPts val="0"/>
              </a:spcBef>
              <a:spcAft>
                <a:spcPts val="0"/>
              </a:spcAft>
              <a:buClr>
                <a:srgbClr val="404040"/>
              </a:buClr>
              <a:buSzPts val="1800"/>
              <a:buNone/>
              <a:defRPr/>
            </a:lvl7pPr>
            <a:lvl8pPr lvl="7" algn="l">
              <a:lnSpc>
                <a:spcPct val="80000"/>
              </a:lnSpc>
              <a:spcBef>
                <a:spcPts val="0"/>
              </a:spcBef>
              <a:spcAft>
                <a:spcPts val="0"/>
              </a:spcAft>
              <a:buClr>
                <a:srgbClr val="404040"/>
              </a:buClr>
              <a:buSzPts val="1800"/>
              <a:buNone/>
              <a:defRPr/>
            </a:lvl8pPr>
            <a:lvl9pPr lvl="8" algn="l">
              <a:lnSpc>
                <a:spcPct val="80000"/>
              </a:lnSpc>
              <a:spcBef>
                <a:spcPts val="0"/>
              </a:spcBef>
              <a:spcAft>
                <a:spcPts val="0"/>
              </a:spcAft>
              <a:buClr>
                <a:srgbClr val="404040"/>
              </a:buClr>
              <a:buSzPts val="1800"/>
              <a:buNone/>
              <a:defRPr/>
            </a:lvl9pPr>
          </a:lstStyle>
          <a:p>
            <a:endParaRPr/>
          </a:p>
        </p:txBody>
      </p:sp>
      <p:sp>
        <p:nvSpPr>
          <p:cNvPr id="109" name="Google Shape;109;p33"/>
          <p:cNvSpPr txBox="1">
            <a:spLocks noGrp="1"/>
          </p:cNvSpPr>
          <p:nvPr>
            <p:ph type="body" idx="1"/>
          </p:nvPr>
        </p:nvSpPr>
        <p:spPr>
          <a:xfrm>
            <a:off x="594359" y="4549552"/>
            <a:ext cx="5486402" cy="1645922"/>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accent4"/>
              </a:buClr>
              <a:buSzPts val="2400"/>
              <a:buFont typeface="Arial"/>
              <a:buNone/>
              <a:defRPr sz="2400" b="1">
                <a:solidFill>
                  <a:schemeClr val="accent4"/>
                </a:solidFill>
              </a:defRPr>
            </a:lvl1pPr>
            <a:lvl2pPr marL="914400" lvl="1" indent="-381000" algn="l">
              <a:lnSpc>
                <a:spcPct val="90000"/>
              </a:lnSpc>
              <a:spcBef>
                <a:spcPts val="1000"/>
              </a:spcBef>
              <a:spcAft>
                <a:spcPts val="0"/>
              </a:spcAft>
              <a:buClr>
                <a:schemeClr val="accent4"/>
              </a:buClr>
              <a:buSzPts val="2400"/>
              <a:buFont typeface="Arial"/>
              <a:buChar char="•"/>
              <a:defRPr sz="2400" b="1">
                <a:solidFill>
                  <a:schemeClr val="accent4"/>
                </a:solidFill>
              </a:defRPr>
            </a:lvl2pPr>
            <a:lvl3pPr marL="1371600" lvl="2" indent="-381000" algn="l">
              <a:lnSpc>
                <a:spcPct val="90000"/>
              </a:lnSpc>
              <a:spcBef>
                <a:spcPts val="1000"/>
              </a:spcBef>
              <a:spcAft>
                <a:spcPts val="0"/>
              </a:spcAft>
              <a:buClr>
                <a:schemeClr val="accent4"/>
              </a:buClr>
              <a:buSzPts val="2400"/>
              <a:buFont typeface="Arial"/>
              <a:buChar char="•"/>
              <a:defRPr sz="2400" b="1">
                <a:solidFill>
                  <a:schemeClr val="accent4"/>
                </a:solidFill>
              </a:defRPr>
            </a:lvl3pPr>
            <a:lvl4pPr marL="1828800" lvl="3" indent="-381000" algn="l">
              <a:lnSpc>
                <a:spcPct val="90000"/>
              </a:lnSpc>
              <a:spcBef>
                <a:spcPts val="1000"/>
              </a:spcBef>
              <a:spcAft>
                <a:spcPts val="0"/>
              </a:spcAft>
              <a:buClr>
                <a:schemeClr val="accent4"/>
              </a:buClr>
              <a:buSzPts val="2400"/>
              <a:buFont typeface="Arial"/>
              <a:buChar char="•"/>
              <a:defRPr sz="2400" b="1">
                <a:solidFill>
                  <a:schemeClr val="accent4"/>
                </a:solidFill>
              </a:defRPr>
            </a:lvl4pPr>
            <a:lvl5pPr marL="2286000" lvl="4" indent="-381000" algn="l">
              <a:lnSpc>
                <a:spcPct val="90000"/>
              </a:lnSpc>
              <a:spcBef>
                <a:spcPts val="1000"/>
              </a:spcBef>
              <a:spcAft>
                <a:spcPts val="0"/>
              </a:spcAft>
              <a:buClr>
                <a:schemeClr val="accent4"/>
              </a:buClr>
              <a:buSzPts val="2400"/>
              <a:buFont typeface="Arial"/>
              <a:buChar char="•"/>
              <a:defRPr sz="2400" b="1">
                <a:solidFill>
                  <a:schemeClr val="accent4"/>
                </a:solidFill>
              </a:defRPr>
            </a:lvl5pPr>
            <a:lvl6pPr marL="2743200" lvl="5" indent="-342900" algn="l">
              <a:lnSpc>
                <a:spcPct val="90000"/>
              </a:lnSpc>
              <a:spcBef>
                <a:spcPts val="1000"/>
              </a:spcBef>
              <a:spcAft>
                <a:spcPts val="0"/>
              </a:spcAft>
              <a:buClr>
                <a:srgbClr val="404040"/>
              </a:buClr>
              <a:buSzPts val="1800"/>
              <a:buChar char="•"/>
              <a:defRPr/>
            </a:lvl6pPr>
            <a:lvl7pPr marL="3200400" lvl="6" indent="-342900" algn="l">
              <a:lnSpc>
                <a:spcPct val="90000"/>
              </a:lnSpc>
              <a:spcBef>
                <a:spcPts val="1000"/>
              </a:spcBef>
              <a:spcAft>
                <a:spcPts val="0"/>
              </a:spcAft>
              <a:buClr>
                <a:srgbClr val="404040"/>
              </a:buClr>
              <a:buSzPts val="1800"/>
              <a:buChar char="•"/>
              <a:defRPr/>
            </a:lvl7pPr>
            <a:lvl8pPr marL="3657600" lvl="7" indent="-342900" algn="l">
              <a:lnSpc>
                <a:spcPct val="90000"/>
              </a:lnSpc>
              <a:spcBef>
                <a:spcPts val="1000"/>
              </a:spcBef>
              <a:spcAft>
                <a:spcPts val="0"/>
              </a:spcAft>
              <a:buClr>
                <a:srgbClr val="404040"/>
              </a:buClr>
              <a:buSzPts val="1800"/>
              <a:buChar char="•"/>
              <a:defRPr/>
            </a:lvl8pPr>
            <a:lvl9pPr marL="4114800" lvl="8" indent="-342900" algn="l">
              <a:lnSpc>
                <a:spcPct val="90000"/>
              </a:lnSpc>
              <a:spcBef>
                <a:spcPts val="1000"/>
              </a:spcBef>
              <a:spcAft>
                <a:spcPts val="0"/>
              </a:spcAft>
              <a:buClr>
                <a:srgbClr val="404040"/>
              </a:buClr>
              <a:buSzPts val="1800"/>
              <a:buChar char="•"/>
              <a:defRPr/>
            </a:lvl9pPr>
          </a:lstStyle>
          <a:p>
            <a:endParaRPr/>
          </a:p>
        </p:txBody>
      </p:sp>
      <p:cxnSp>
        <p:nvCxnSpPr>
          <p:cNvPr id="110" name="Google Shape;110;p33"/>
          <p:cNvCxnSpPr/>
          <p:nvPr/>
        </p:nvCxnSpPr>
        <p:spPr>
          <a:xfrm>
            <a:off x="594359" y="3950208"/>
            <a:ext cx="2133602" cy="3992"/>
          </a:xfrm>
          <a:prstGeom prst="straightConnector1">
            <a:avLst/>
          </a:prstGeom>
          <a:noFill/>
          <a:ln w="101600" cap="flat" cmpd="sng">
            <a:solidFill>
              <a:schemeClr val="accent4"/>
            </a:solidFill>
            <a:prstDash val="solid"/>
            <a:miter lim="8000"/>
            <a:headEnd type="none" w="sm" len="sm"/>
            <a:tailEnd type="none" w="sm" len="sm"/>
          </a:ln>
        </p:spPr>
      </p:cxnSp>
      <p:sp>
        <p:nvSpPr>
          <p:cNvPr id="111" name="Google Shape;111;p33"/>
          <p:cNvSpPr/>
          <p:nvPr/>
        </p:nvSpPr>
        <p:spPr>
          <a:xfrm>
            <a:off x="10874687" y="-9"/>
            <a:ext cx="1317315" cy="1244904"/>
          </a:xfrm>
          <a:custGeom>
            <a:avLst/>
            <a:gdLst/>
            <a:ahLst/>
            <a:cxnLst/>
            <a:rect l="l" t="t" r="r" b="b"/>
            <a:pathLst>
              <a:path w="21600" h="21600" extrusionOk="0">
                <a:moveTo>
                  <a:pt x="21517" y="21600"/>
                </a:moveTo>
                <a:cubicBezTo>
                  <a:pt x="9633" y="21600"/>
                  <a:pt x="0" y="11929"/>
                  <a:pt x="0" y="0"/>
                </a:cubicBezTo>
                <a:lnTo>
                  <a:pt x="21600" y="0"/>
                </a:lnTo>
                <a:close/>
              </a:path>
            </a:pathLst>
          </a:custGeom>
          <a:solidFill>
            <a:schemeClr val="accent4"/>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12" name="Google Shape;112;p33"/>
          <p:cNvSpPr/>
          <p:nvPr/>
        </p:nvSpPr>
        <p:spPr>
          <a:xfrm>
            <a:off x="6210034" y="0"/>
            <a:ext cx="3792979" cy="1896490"/>
          </a:xfrm>
          <a:custGeom>
            <a:avLst/>
            <a:gdLst/>
            <a:ahLst/>
            <a:cxnLst/>
            <a:rect l="l" t="t"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chemeClr val="accent6"/>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13" name="Google Shape;113;p33"/>
          <p:cNvSpPr/>
          <p:nvPr/>
        </p:nvSpPr>
        <p:spPr>
          <a:xfrm rot="5400000">
            <a:off x="9347265" y="2480753"/>
            <a:ext cx="3792978" cy="1896492"/>
          </a:xfrm>
          <a:custGeom>
            <a:avLst/>
            <a:gdLst/>
            <a:ahLst/>
            <a:cxnLst/>
            <a:rect l="l" t="t"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rgbClr val="65B2BE"/>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114" name="Google Shape;114;p33"/>
          <p:cNvSpPr txBox="1">
            <a:spLocks noGrp="1"/>
          </p:cNvSpPr>
          <p:nvPr>
            <p:ph type="sldNum" idx="12"/>
          </p:nvPr>
        </p:nvSpPr>
        <p:spPr>
          <a:xfrm>
            <a:off x="8737600" y="6356350"/>
            <a:ext cx="168089" cy="165100"/>
          </a:xfrm>
          <a:prstGeom prst="rect">
            <a:avLst/>
          </a:prstGeom>
          <a:noFill/>
          <a:ln>
            <a:noFill/>
          </a:ln>
        </p:spPr>
        <p:txBody>
          <a:bodyPr spcFirstLastPara="1" wrap="square" lIns="0" tIns="0" rIns="0" bIns="0" anchor="t" anchorCtr="0">
            <a:sp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Finanzierung">
  <p:cSld name="Finanzierung">
    <p:spTree>
      <p:nvGrpSpPr>
        <p:cNvPr id="1" name="Shape 115"/>
        <p:cNvGrpSpPr/>
        <p:nvPr/>
      </p:nvGrpSpPr>
      <p:grpSpPr>
        <a:xfrm>
          <a:off x="0" y="0"/>
          <a:ext cx="0" cy="0"/>
          <a:chOff x="0" y="0"/>
          <a:chExt cx="0" cy="0"/>
        </a:xfrm>
      </p:grpSpPr>
      <p:pic>
        <p:nvPicPr>
          <p:cNvPr id="116" name="Google Shape;116;p34" descr="Grafik 3"/>
          <p:cNvPicPr preferRelativeResize="0"/>
          <p:nvPr/>
        </p:nvPicPr>
        <p:blipFill rotWithShape="1">
          <a:blip r:embed="rId2">
            <a:alphaModFix/>
          </a:blip>
          <a:srcRect/>
          <a:stretch/>
        </p:blipFill>
        <p:spPr>
          <a:xfrm>
            <a:off x="10419632" y="5890912"/>
            <a:ext cx="1307557" cy="713857"/>
          </a:xfrm>
          <a:prstGeom prst="rect">
            <a:avLst/>
          </a:prstGeom>
          <a:noFill/>
          <a:ln>
            <a:noFill/>
          </a:ln>
        </p:spPr>
      </p:pic>
      <p:sp>
        <p:nvSpPr>
          <p:cNvPr id="117" name="Google Shape;117;p34"/>
          <p:cNvSpPr txBox="1">
            <a:spLocks noGrp="1"/>
          </p:cNvSpPr>
          <p:nvPr>
            <p:ph type="body" idx="1"/>
          </p:nvPr>
        </p:nvSpPr>
        <p:spPr>
          <a:xfrm>
            <a:off x="2179160" y="3113784"/>
            <a:ext cx="4749961" cy="2036765"/>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000"/>
              </a:spcBef>
              <a:spcAft>
                <a:spcPts val="0"/>
              </a:spcAft>
              <a:buClr>
                <a:srgbClr val="404040"/>
              </a:buClr>
              <a:buSzPts val="1800"/>
              <a:buNone/>
              <a:defRPr/>
            </a:lvl1pPr>
            <a:lvl2pPr marL="914400" lvl="1" indent="-342900" algn="l">
              <a:lnSpc>
                <a:spcPct val="90000"/>
              </a:lnSpc>
              <a:spcBef>
                <a:spcPts val="1000"/>
              </a:spcBef>
              <a:spcAft>
                <a:spcPts val="0"/>
              </a:spcAft>
              <a:buClr>
                <a:srgbClr val="404040"/>
              </a:buClr>
              <a:buSzPts val="1800"/>
              <a:buChar char="•"/>
              <a:defRPr/>
            </a:lvl2pPr>
            <a:lvl3pPr marL="1371600" lvl="2" indent="-342900" algn="l">
              <a:lnSpc>
                <a:spcPct val="90000"/>
              </a:lnSpc>
              <a:spcBef>
                <a:spcPts val="1000"/>
              </a:spcBef>
              <a:spcAft>
                <a:spcPts val="0"/>
              </a:spcAft>
              <a:buClr>
                <a:srgbClr val="404040"/>
              </a:buClr>
              <a:buSzPts val="1800"/>
              <a:buChar char="•"/>
              <a:defRPr/>
            </a:lvl3pPr>
            <a:lvl4pPr marL="1828800" lvl="3" indent="-342900" algn="l">
              <a:lnSpc>
                <a:spcPct val="90000"/>
              </a:lnSpc>
              <a:spcBef>
                <a:spcPts val="1000"/>
              </a:spcBef>
              <a:spcAft>
                <a:spcPts val="0"/>
              </a:spcAft>
              <a:buClr>
                <a:srgbClr val="404040"/>
              </a:buClr>
              <a:buSzPts val="1800"/>
              <a:buChar char="•"/>
              <a:defRPr/>
            </a:lvl4pPr>
            <a:lvl5pPr marL="2286000" lvl="4" indent="-342900" algn="l">
              <a:lnSpc>
                <a:spcPct val="90000"/>
              </a:lnSpc>
              <a:spcBef>
                <a:spcPts val="1000"/>
              </a:spcBef>
              <a:spcAft>
                <a:spcPts val="0"/>
              </a:spcAft>
              <a:buClr>
                <a:srgbClr val="404040"/>
              </a:buClr>
              <a:buSzPts val="1800"/>
              <a:buChar char="•"/>
              <a:defRPr/>
            </a:lvl5pPr>
            <a:lvl6pPr marL="2743200" lvl="5" indent="-342900" algn="l">
              <a:lnSpc>
                <a:spcPct val="90000"/>
              </a:lnSpc>
              <a:spcBef>
                <a:spcPts val="1000"/>
              </a:spcBef>
              <a:spcAft>
                <a:spcPts val="0"/>
              </a:spcAft>
              <a:buClr>
                <a:srgbClr val="404040"/>
              </a:buClr>
              <a:buSzPts val="1800"/>
              <a:buChar char="•"/>
              <a:defRPr/>
            </a:lvl6pPr>
            <a:lvl7pPr marL="3200400" lvl="6" indent="-342900" algn="l">
              <a:lnSpc>
                <a:spcPct val="90000"/>
              </a:lnSpc>
              <a:spcBef>
                <a:spcPts val="1000"/>
              </a:spcBef>
              <a:spcAft>
                <a:spcPts val="0"/>
              </a:spcAft>
              <a:buClr>
                <a:srgbClr val="404040"/>
              </a:buClr>
              <a:buSzPts val="1800"/>
              <a:buChar char="•"/>
              <a:defRPr/>
            </a:lvl7pPr>
            <a:lvl8pPr marL="3657600" lvl="7" indent="-342900" algn="l">
              <a:lnSpc>
                <a:spcPct val="90000"/>
              </a:lnSpc>
              <a:spcBef>
                <a:spcPts val="1000"/>
              </a:spcBef>
              <a:spcAft>
                <a:spcPts val="0"/>
              </a:spcAft>
              <a:buClr>
                <a:srgbClr val="404040"/>
              </a:buClr>
              <a:buSzPts val="1800"/>
              <a:buChar char="•"/>
              <a:defRPr/>
            </a:lvl8pPr>
            <a:lvl9pPr marL="4114800" lvl="8" indent="-342900" algn="l">
              <a:lnSpc>
                <a:spcPct val="90000"/>
              </a:lnSpc>
              <a:spcBef>
                <a:spcPts val="1000"/>
              </a:spcBef>
              <a:spcAft>
                <a:spcPts val="0"/>
              </a:spcAft>
              <a:buClr>
                <a:srgbClr val="404040"/>
              </a:buClr>
              <a:buSzPts val="1800"/>
              <a:buChar char="•"/>
              <a:defRPr/>
            </a:lvl9pPr>
          </a:lstStyle>
          <a:p>
            <a:endParaRPr/>
          </a:p>
        </p:txBody>
      </p:sp>
      <p:pic>
        <p:nvPicPr>
          <p:cNvPr id="118" name="Google Shape;118;p34" descr="Grafik 5"/>
          <p:cNvPicPr preferRelativeResize="0"/>
          <p:nvPr/>
        </p:nvPicPr>
        <p:blipFill rotWithShape="1">
          <a:blip r:embed="rId3">
            <a:alphaModFix/>
          </a:blip>
          <a:srcRect/>
          <a:stretch/>
        </p:blipFill>
        <p:spPr>
          <a:xfrm>
            <a:off x="2041069" y="2129065"/>
            <a:ext cx="3150693" cy="872961"/>
          </a:xfrm>
          <a:prstGeom prst="rect">
            <a:avLst/>
          </a:prstGeom>
          <a:noFill/>
          <a:ln>
            <a:noFill/>
          </a:ln>
        </p:spPr>
      </p:pic>
      <p:sp>
        <p:nvSpPr>
          <p:cNvPr id="119" name="Google Shape;119;p34"/>
          <p:cNvSpPr txBox="1">
            <a:spLocks noGrp="1"/>
          </p:cNvSpPr>
          <p:nvPr>
            <p:ph type="sldNum" idx="12"/>
          </p:nvPr>
        </p:nvSpPr>
        <p:spPr>
          <a:xfrm>
            <a:off x="8737600" y="6356350"/>
            <a:ext cx="168089" cy="165100"/>
          </a:xfrm>
          <a:prstGeom prst="rect">
            <a:avLst/>
          </a:prstGeom>
          <a:noFill/>
          <a:ln>
            <a:noFill/>
          </a:ln>
        </p:spPr>
        <p:txBody>
          <a:bodyPr spcFirstLastPara="1" wrap="square" lIns="0" tIns="0" rIns="0" bIns="0" anchor="t" anchorCtr="0">
            <a:sp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Zusammenfassung 2">
  <p:cSld name="Zusammenfassung 2">
    <p:spTree>
      <p:nvGrpSpPr>
        <p:cNvPr id="1" name="Shape 29"/>
        <p:cNvGrpSpPr/>
        <p:nvPr/>
      </p:nvGrpSpPr>
      <p:grpSpPr>
        <a:xfrm>
          <a:off x="0" y="0"/>
          <a:ext cx="0" cy="0"/>
          <a:chOff x="0" y="0"/>
          <a:chExt cx="0" cy="0"/>
        </a:xfrm>
      </p:grpSpPr>
      <p:pic>
        <p:nvPicPr>
          <p:cNvPr id="30" name="Google Shape;30;p23" descr="Grafik 3"/>
          <p:cNvPicPr preferRelativeResize="0"/>
          <p:nvPr/>
        </p:nvPicPr>
        <p:blipFill rotWithShape="1">
          <a:blip r:embed="rId2">
            <a:alphaModFix/>
          </a:blip>
          <a:srcRect/>
          <a:stretch/>
        </p:blipFill>
        <p:spPr>
          <a:xfrm>
            <a:off x="10419632" y="5890912"/>
            <a:ext cx="1307557" cy="713857"/>
          </a:xfrm>
          <a:prstGeom prst="rect">
            <a:avLst/>
          </a:prstGeom>
          <a:noFill/>
          <a:ln>
            <a:noFill/>
          </a:ln>
        </p:spPr>
      </p:pic>
      <p:cxnSp>
        <p:nvCxnSpPr>
          <p:cNvPr id="31" name="Google Shape;31;p23"/>
          <p:cNvCxnSpPr/>
          <p:nvPr/>
        </p:nvCxnSpPr>
        <p:spPr>
          <a:xfrm>
            <a:off x="594359" y="2148838"/>
            <a:ext cx="2133602" cy="3992"/>
          </a:xfrm>
          <a:prstGeom prst="straightConnector1">
            <a:avLst/>
          </a:prstGeom>
          <a:noFill/>
          <a:ln w="101600" cap="flat" cmpd="sng">
            <a:solidFill>
              <a:schemeClr val="accent4"/>
            </a:solidFill>
            <a:prstDash val="solid"/>
            <a:miter lim="8000"/>
            <a:headEnd type="none" w="sm" len="sm"/>
            <a:tailEnd type="none" w="sm" len="sm"/>
          </a:ln>
        </p:spPr>
      </p:cxnSp>
      <p:sp>
        <p:nvSpPr>
          <p:cNvPr id="32" name="Google Shape;32;p23"/>
          <p:cNvSpPr txBox="1">
            <a:spLocks noGrp="1"/>
          </p:cNvSpPr>
          <p:nvPr>
            <p:ph type="title"/>
          </p:nvPr>
        </p:nvSpPr>
        <p:spPr>
          <a:xfrm>
            <a:off x="594359" y="102874"/>
            <a:ext cx="11318838" cy="1680206"/>
          </a:xfrm>
          <a:prstGeom prst="rect">
            <a:avLst/>
          </a:prstGeom>
          <a:noFill/>
          <a:ln>
            <a:noFill/>
          </a:ln>
        </p:spPr>
        <p:txBody>
          <a:bodyPr spcFirstLastPara="1" wrap="square" lIns="0" tIns="0" rIns="0" bIns="0" anchor="b" anchorCtr="0">
            <a:normAutofit/>
          </a:bodyPr>
          <a:lstStyle>
            <a:lvl1pPr lvl="0" algn="l">
              <a:lnSpc>
                <a:spcPct val="80000"/>
              </a:lnSpc>
              <a:spcBef>
                <a:spcPts val="0"/>
              </a:spcBef>
              <a:spcAft>
                <a:spcPts val="0"/>
              </a:spcAft>
              <a:buClr>
                <a:srgbClr val="404040"/>
              </a:buClr>
              <a:buSzPts val="1800"/>
              <a:buNone/>
              <a:defRPr/>
            </a:lvl1pPr>
            <a:lvl2pPr lvl="1" algn="l">
              <a:lnSpc>
                <a:spcPct val="80000"/>
              </a:lnSpc>
              <a:spcBef>
                <a:spcPts val="0"/>
              </a:spcBef>
              <a:spcAft>
                <a:spcPts val="0"/>
              </a:spcAft>
              <a:buClr>
                <a:srgbClr val="404040"/>
              </a:buClr>
              <a:buSzPts val="1800"/>
              <a:buNone/>
              <a:defRPr/>
            </a:lvl2pPr>
            <a:lvl3pPr lvl="2" algn="l">
              <a:lnSpc>
                <a:spcPct val="80000"/>
              </a:lnSpc>
              <a:spcBef>
                <a:spcPts val="0"/>
              </a:spcBef>
              <a:spcAft>
                <a:spcPts val="0"/>
              </a:spcAft>
              <a:buClr>
                <a:srgbClr val="404040"/>
              </a:buClr>
              <a:buSzPts val="1800"/>
              <a:buNone/>
              <a:defRPr/>
            </a:lvl3pPr>
            <a:lvl4pPr lvl="3" algn="l">
              <a:lnSpc>
                <a:spcPct val="80000"/>
              </a:lnSpc>
              <a:spcBef>
                <a:spcPts val="0"/>
              </a:spcBef>
              <a:spcAft>
                <a:spcPts val="0"/>
              </a:spcAft>
              <a:buClr>
                <a:srgbClr val="404040"/>
              </a:buClr>
              <a:buSzPts val="1800"/>
              <a:buNone/>
              <a:defRPr/>
            </a:lvl4pPr>
            <a:lvl5pPr lvl="4" algn="l">
              <a:lnSpc>
                <a:spcPct val="80000"/>
              </a:lnSpc>
              <a:spcBef>
                <a:spcPts val="0"/>
              </a:spcBef>
              <a:spcAft>
                <a:spcPts val="0"/>
              </a:spcAft>
              <a:buClr>
                <a:srgbClr val="404040"/>
              </a:buClr>
              <a:buSzPts val="1800"/>
              <a:buNone/>
              <a:defRPr/>
            </a:lvl5pPr>
            <a:lvl6pPr lvl="5" algn="l">
              <a:lnSpc>
                <a:spcPct val="80000"/>
              </a:lnSpc>
              <a:spcBef>
                <a:spcPts val="0"/>
              </a:spcBef>
              <a:spcAft>
                <a:spcPts val="0"/>
              </a:spcAft>
              <a:buClr>
                <a:srgbClr val="404040"/>
              </a:buClr>
              <a:buSzPts val="1800"/>
              <a:buNone/>
              <a:defRPr/>
            </a:lvl6pPr>
            <a:lvl7pPr lvl="6" algn="l">
              <a:lnSpc>
                <a:spcPct val="80000"/>
              </a:lnSpc>
              <a:spcBef>
                <a:spcPts val="0"/>
              </a:spcBef>
              <a:spcAft>
                <a:spcPts val="0"/>
              </a:spcAft>
              <a:buClr>
                <a:srgbClr val="404040"/>
              </a:buClr>
              <a:buSzPts val="1800"/>
              <a:buNone/>
              <a:defRPr/>
            </a:lvl7pPr>
            <a:lvl8pPr lvl="7" algn="l">
              <a:lnSpc>
                <a:spcPct val="80000"/>
              </a:lnSpc>
              <a:spcBef>
                <a:spcPts val="0"/>
              </a:spcBef>
              <a:spcAft>
                <a:spcPts val="0"/>
              </a:spcAft>
              <a:buClr>
                <a:srgbClr val="404040"/>
              </a:buClr>
              <a:buSzPts val="1800"/>
              <a:buNone/>
              <a:defRPr/>
            </a:lvl8pPr>
            <a:lvl9pPr lvl="8" algn="l">
              <a:lnSpc>
                <a:spcPct val="80000"/>
              </a:lnSpc>
              <a:spcBef>
                <a:spcPts val="0"/>
              </a:spcBef>
              <a:spcAft>
                <a:spcPts val="0"/>
              </a:spcAft>
              <a:buClr>
                <a:srgbClr val="404040"/>
              </a:buClr>
              <a:buSzPts val="1800"/>
              <a:buNone/>
              <a:defRPr/>
            </a:lvl9pPr>
          </a:lstStyle>
          <a:p>
            <a:endParaRPr/>
          </a:p>
        </p:txBody>
      </p:sp>
      <p:sp>
        <p:nvSpPr>
          <p:cNvPr id="33" name="Google Shape;33;p23"/>
          <p:cNvSpPr txBox="1">
            <a:spLocks noGrp="1"/>
          </p:cNvSpPr>
          <p:nvPr>
            <p:ph type="body" idx="1"/>
          </p:nvPr>
        </p:nvSpPr>
        <p:spPr>
          <a:xfrm>
            <a:off x="3657598" y="2282007"/>
            <a:ext cx="8130211" cy="3699331"/>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800"/>
              </a:spcBef>
              <a:spcAft>
                <a:spcPts val="0"/>
              </a:spcAft>
              <a:buClr>
                <a:srgbClr val="404040"/>
              </a:buClr>
              <a:buSzPts val="2000"/>
              <a:buFont typeface="Arial"/>
              <a:buNone/>
              <a:defRPr sz="2000"/>
            </a:lvl1pPr>
            <a:lvl2pPr marL="914400" lvl="1" indent="-355600" algn="l">
              <a:lnSpc>
                <a:spcPct val="90000"/>
              </a:lnSpc>
              <a:spcBef>
                <a:spcPts val="1800"/>
              </a:spcBef>
              <a:spcAft>
                <a:spcPts val="0"/>
              </a:spcAft>
              <a:buClr>
                <a:srgbClr val="404040"/>
              </a:buClr>
              <a:buSzPts val="2000"/>
              <a:buFont typeface="Arial"/>
              <a:buChar char="•"/>
              <a:defRPr sz="2000"/>
            </a:lvl2pPr>
            <a:lvl3pPr marL="1371600" lvl="2" indent="-355600" algn="l">
              <a:lnSpc>
                <a:spcPct val="90000"/>
              </a:lnSpc>
              <a:spcBef>
                <a:spcPts val="1800"/>
              </a:spcBef>
              <a:spcAft>
                <a:spcPts val="0"/>
              </a:spcAft>
              <a:buClr>
                <a:srgbClr val="404040"/>
              </a:buClr>
              <a:buSzPts val="2000"/>
              <a:buFont typeface="Arial"/>
              <a:buChar char="•"/>
              <a:defRPr sz="2000"/>
            </a:lvl3pPr>
            <a:lvl4pPr marL="1828800" lvl="3" indent="-355600" algn="l">
              <a:lnSpc>
                <a:spcPct val="90000"/>
              </a:lnSpc>
              <a:spcBef>
                <a:spcPts val="1800"/>
              </a:spcBef>
              <a:spcAft>
                <a:spcPts val="0"/>
              </a:spcAft>
              <a:buClr>
                <a:srgbClr val="404040"/>
              </a:buClr>
              <a:buSzPts val="2000"/>
              <a:buFont typeface="Arial"/>
              <a:buChar char="•"/>
              <a:defRPr sz="2000"/>
            </a:lvl4pPr>
            <a:lvl5pPr marL="2286000" lvl="4" indent="-355600" algn="l">
              <a:lnSpc>
                <a:spcPct val="90000"/>
              </a:lnSpc>
              <a:spcBef>
                <a:spcPts val="1800"/>
              </a:spcBef>
              <a:spcAft>
                <a:spcPts val="0"/>
              </a:spcAft>
              <a:buClr>
                <a:srgbClr val="404040"/>
              </a:buClr>
              <a:buSzPts val="2000"/>
              <a:buFont typeface="Arial"/>
              <a:buChar char="•"/>
              <a:defRPr sz="2000"/>
            </a:lvl5pPr>
            <a:lvl6pPr marL="2743200" lvl="5" indent="-342900" algn="l">
              <a:lnSpc>
                <a:spcPct val="90000"/>
              </a:lnSpc>
              <a:spcBef>
                <a:spcPts val="1000"/>
              </a:spcBef>
              <a:spcAft>
                <a:spcPts val="0"/>
              </a:spcAft>
              <a:buClr>
                <a:srgbClr val="404040"/>
              </a:buClr>
              <a:buSzPts val="1800"/>
              <a:buChar char="•"/>
              <a:defRPr/>
            </a:lvl6pPr>
            <a:lvl7pPr marL="3200400" lvl="6" indent="-342900" algn="l">
              <a:lnSpc>
                <a:spcPct val="90000"/>
              </a:lnSpc>
              <a:spcBef>
                <a:spcPts val="1000"/>
              </a:spcBef>
              <a:spcAft>
                <a:spcPts val="0"/>
              </a:spcAft>
              <a:buClr>
                <a:srgbClr val="404040"/>
              </a:buClr>
              <a:buSzPts val="1800"/>
              <a:buChar char="•"/>
              <a:defRPr/>
            </a:lvl7pPr>
            <a:lvl8pPr marL="3657600" lvl="7" indent="-342900" algn="l">
              <a:lnSpc>
                <a:spcPct val="90000"/>
              </a:lnSpc>
              <a:spcBef>
                <a:spcPts val="1000"/>
              </a:spcBef>
              <a:spcAft>
                <a:spcPts val="0"/>
              </a:spcAft>
              <a:buClr>
                <a:srgbClr val="404040"/>
              </a:buClr>
              <a:buSzPts val="1800"/>
              <a:buChar char="•"/>
              <a:defRPr/>
            </a:lvl8pPr>
            <a:lvl9pPr marL="4114800" lvl="8" indent="-342900" algn="l">
              <a:lnSpc>
                <a:spcPct val="90000"/>
              </a:lnSpc>
              <a:spcBef>
                <a:spcPts val="1000"/>
              </a:spcBef>
              <a:spcAft>
                <a:spcPts val="0"/>
              </a:spcAft>
              <a:buClr>
                <a:srgbClr val="404040"/>
              </a:buClr>
              <a:buSzPts val="1800"/>
              <a:buChar char="•"/>
              <a:defRPr/>
            </a:lvl9pPr>
          </a:lstStyle>
          <a:p>
            <a:endParaRPr/>
          </a:p>
        </p:txBody>
      </p:sp>
      <p:grpSp>
        <p:nvGrpSpPr>
          <p:cNvPr id="34" name="Google Shape;34;p23"/>
          <p:cNvGrpSpPr/>
          <p:nvPr/>
        </p:nvGrpSpPr>
        <p:grpSpPr>
          <a:xfrm>
            <a:off x="-4" y="3804830"/>
            <a:ext cx="961204" cy="3033143"/>
            <a:chOff x="-1" y="-1"/>
            <a:chExt cx="961204" cy="3033143"/>
          </a:xfrm>
        </p:grpSpPr>
        <p:sp>
          <p:nvSpPr>
            <p:cNvPr id="35" name="Google Shape;35;p23"/>
            <p:cNvSpPr/>
            <p:nvPr/>
          </p:nvSpPr>
          <p:spPr>
            <a:xfrm rot="-5400000">
              <a:off x="-436036" y="441921"/>
              <a:ext cx="1839161" cy="955316"/>
            </a:xfrm>
            <a:custGeom>
              <a:avLst/>
              <a:gdLst/>
              <a:ahLst/>
              <a:cxnLst/>
              <a:rect l="l" t="t"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chemeClr val="accent4"/>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36" name="Google Shape;36;p23"/>
            <p:cNvSpPr/>
            <p:nvPr/>
          </p:nvSpPr>
          <p:spPr>
            <a:xfrm rot="-5400000">
              <a:off x="-219321" y="2326180"/>
              <a:ext cx="926281" cy="487641"/>
            </a:xfrm>
            <a:custGeom>
              <a:avLst/>
              <a:gdLst/>
              <a:ahLst/>
              <a:cxnLst/>
              <a:rect l="l" t="t"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rgbClr val="65B2BE"/>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37" name="Google Shape;37;p23"/>
            <p:cNvSpPr/>
            <p:nvPr/>
          </p:nvSpPr>
          <p:spPr>
            <a:xfrm rot="-5400000">
              <a:off x="209622" y="1219890"/>
              <a:ext cx="634043" cy="658681"/>
            </a:xfrm>
            <a:prstGeom prst="ellipse">
              <a:avLst/>
            </a:prstGeom>
            <a:solidFill>
              <a:schemeClr val="accent6"/>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38" name="Google Shape;38;p23"/>
          <p:cNvSpPr txBox="1">
            <a:spLocks noGrp="1"/>
          </p:cNvSpPr>
          <p:nvPr>
            <p:ph type="sldNum" idx="12"/>
          </p:nvPr>
        </p:nvSpPr>
        <p:spPr>
          <a:xfrm>
            <a:off x="594359" y="6332220"/>
            <a:ext cx="168089" cy="165101"/>
          </a:xfrm>
          <a:prstGeom prst="rect">
            <a:avLst/>
          </a:prstGeom>
          <a:noFill/>
          <a:ln>
            <a:noFill/>
          </a:ln>
        </p:spPr>
        <p:txBody>
          <a:bodyPr spcFirstLastPara="1" wrap="square" lIns="0" tIns="0" rIns="0" bIns="0" anchor="t" anchorCtr="0">
            <a:sp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elinhalt und Bild">
  <p:cSld name="Titelinhalt und Bild">
    <p:spTree>
      <p:nvGrpSpPr>
        <p:cNvPr id="1" name="Shape 39"/>
        <p:cNvGrpSpPr/>
        <p:nvPr/>
      </p:nvGrpSpPr>
      <p:grpSpPr>
        <a:xfrm>
          <a:off x="0" y="0"/>
          <a:ext cx="0" cy="0"/>
          <a:chOff x="0" y="0"/>
          <a:chExt cx="0" cy="0"/>
        </a:xfrm>
      </p:grpSpPr>
      <p:pic>
        <p:nvPicPr>
          <p:cNvPr id="40" name="Google Shape;40;p24" descr="Grafik 3"/>
          <p:cNvPicPr preferRelativeResize="0"/>
          <p:nvPr/>
        </p:nvPicPr>
        <p:blipFill rotWithShape="1">
          <a:blip r:embed="rId2">
            <a:alphaModFix/>
          </a:blip>
          <a:srcRect/>
          <a:stretch/>
        </p:blipFill>
        <p:spPr>
          <a:xfrm>
            <a:off x="10419632" y="5890912"/>
            <a:ext cx="1307557" cy="713857"/>
          </a:xfrm>
          <a:prstGeom prst="rect">
            <a:avLst/>
          </a:prstGeom>
          <a:noFill/>
          <a:ln>
            <a:noFill/>
          </a:ln>
        </p:spPr>
      </p:pic>
      <p:sp>
        <p:nvSpPr>
          <p:cNvPr id="41" name="Google Shape;41;p24"/>
          <p:cNvSpPr txBox="1">
            <a:spLocks noGrp="1"/>
          </p:cNvSpPr>
          <p:nvPr>
            <p:ph type="title"/>
          </p:nvPr>
        </p:nvSpPr>
        <p:spPr>
          <a:xfrm>
            <a:off x="575309" y="278129"/>
            <a:ext cx="5063493" cy="2354028"/>
          </a:xfrm>
          <a:prstGeom prst="rect">
            <a:avLst/>
          </a:prstGeom>
          <a:noFill/>
          <a:ln>
            <a:noFill/>
          </a:ln>
        </p:spPr>
        <p:txBody>
          <a:bodyPr spcFirstLastPara="1" wrap="square" lIns="0" tIns="0" rIns="0" bIns="0" anchor="b" anchorCtr="0">
            <a:normAutofit/>
          </a:bodyPr>
          <a:lstStyle>
            <a:lvl1pPr lvl="0" algn="l">
              <a:lnSpc>
                <a:spcPct val="80000"/>
              </a:lnSpc>
              <a:spcBef>
                <a:spcPts val="0"/>
              </a:spcBef>
              <a:spcAft>
                <a:spcPts val="0"/>
              </a:spcAft>
              <a:buClr>
                <a:srgbClr val="404040"/>
              </a:buClr>
              <a:buSzPts val="1800"/>
              <a:buNone/>
              <a:defRPr/>
            </a:lvl1pPr>
            <a:lvl2pPr lvl="1" algn="l">
              <a:lnSpc>
                <a:spcPct val="80000"/>
              </a:lnSpc>
              <a:spcBef>
                <a:spcPts val="0"/>
              </a:spcBef>
              <a:spcAft>
                <a:spcPts val="0"/>
              </a:spcAft>
              <a:buClr>
                <a:srgbClr val="404040"/>
              </a:buClr>
              <a:buSzPts val="1800"/>
              <a:buNone/>
              <a:defRPr/>
            </a:lvl2pPr>
            <a:lvl3pPr lvl="2" algn="l">
              <a:lnSpc>
                <a:spcPct val="80000"/>
              </a:lnSpc>
              <a:spcBef>
                <a:spcPts val="0"/>
              </a:spcBef>
              <a:spcAft>
                <a:spcPts val="0"/>
              </a:spcAft>
              <a:buClr>
                <a:srgbClr val="404040"/>
              </a:buClr>
              <a:buSzPts val="1800"/>
              <a:buNone/>
              <a:defRPr/>
            </a:lvl3pPr>
            <a:lvl4pPr lvl="3" algn="l">
              <a:lnSpc>
                <a:spcPct val="80000"/>
              </a:lnSpc>
              <a:spcBef>
                <a:spcPts val="0"/>
              </a:spcBef>
              <a:spcAft>
                <a:spcPts val="0"/>
              </a:spcAft>
              <a:buClr>
                <a:srgbClr val="404040"/>
              </a:buClr>
              <a:buSzPts val="1800"/>
              <a:buNone/>
              <a:defRPr/>
            </a:lvl4pPr>
            <a:lvl5pPr lvl="4" algn="l">
              <a:lnSpc>
                <a:spcPct val="80000"/>
              </a:lnSpc>
              <a:spcBef>
                <a:spcPts val="0"/>
              </a:spcBef>
              <a:spcAft>
                <a:spcPts val="0"/>
              </a:spcAft>
              <a:buClr>
                <a:srgbClr val="404040"/>
              </a:buClr>
              <a:buSzPts val="1800"/>
              <a:buNone/>
              <a:defRPr/>
            </a:lvl5pPr>
            <a:lvl6pPr lvl="5" algn="l">
              <a:lnSpc>
                <a:spcPct val="80000"/>
              </a:lnSpc>
              <a:spcBef>
                <a:spcPts val="0"/>
              </a:spcBef>
              <a:spcAft>
                <a:spcPts val="0"/>
              </a:spcAft>
              <a:buClr>
                <a:srgbClr val="404040"/>
              </a:buClr>
              <a:buSzPts val="1800"/>
              <a:buNone/>
              <a:defRPr/>
            </a:lvl6pPr>
            <a:lvl7pPr lvl="6" algn="l">
              <a:lnSpc>
                <a:spcPct val="80000"/>
              </a:lnSpc>
              <a:spcBef>
                <a:spcPts val="0"/>
              </a:spcBef>
              <a:spcAft>
                <a:spcPts val="0"/>
              </a:spcAft>
              <a:buClr>
                <a:srgbClr val="404040"/>
              </a:buClr>
              <a:buSzPts val="1800"/>
              <a:buNone/>
              <a:defRPr/>
            </a:lvl7pPr>
            <a:lvl8pPr lvl="7" algn="l">
              <a:lnSpc>
                <a:spcPct val="80000"/>
              </a:lnSpc>
              <a:spcBef>
                <a:spcPts val="0"/>
              </a:spcBef>
              <a:spcAft>
                <a:spcPts val="0"/>
              </a:spcAft>
              <a:buClr>
                <a:srgbClr val="404040"/>
              </a:buClr>
              <a:buSzPts val="1800"/>
              <a:buNone/>
              <a:defRPr/>
            </a:lvl8pPr>
            <a:lvl9pPr lvl="8" algn="l">
              <a:lnSpc>
                <a:spcPct val="80000"/>
              </a:lnSpc>
              <a:spcBef>
                <a:spcPts val="0"/>
              </a:spcBef>
              <a:spcAft>
                <a:spcPts val="0"/>
              </a:spcAft>
              <a:buClr>
                <a:srgbClr val="404040"/>
              </a:buClr>
              <a:buSzPts val="1800"/>
              <a:buNone/>
              <a:defRPr/>
            </a:lvl9pPr>
          </a:lstStyle>
          <a:p>
            <a:endParaRPr/>
          </a:p>
        </p:txBody>
      </p:sp>
      <p:sp>
        <p:nvSpPr>
          <p:cNvPr id="42" name="Google Shape;42;p24"/>
          <p:cNvSpPr txBox="1">
            <a:spLocks noGrp="1"/>
          </p:cNvSpPr>
          <p:nvPr>
            <p:ph type="body" idx="1"/>
          </p:nvPr>
        </p:nvSpPr>
        <p:spPr>
          <a:xfrm>
            <a:off x="594359" y="3279578"/>
            <a:ext cx="5044443" cy="2994417"/>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800"/>
              </a:spcBef>
              <a:spcAft>
                <a:spcPts val="0"/>
              </a:spcAft>
              <a:buClr>
                <a:srgbClr val="404040"/>
              </a:buClr>
              <a:buSzPts val="2000"/>
              <a:buFont typeface="Arial"/>
              <a:buNone/>
              <a:defRPr sz="2000"/>
            </a:lvl1pPr>
            <a:lvl2pPr marL="914400" lvl="1" indent="-355600" algn="l">
              <a:lnSpc>
                <a:spcPct val="90000"/>
              </a:lnSpc>
              <a:spcBef>
                <a:spcPts val="1800"/>
              </a:spcBef>
              <a:spcAft>
                <a:spcPts val="0"/>
              </a:spcAft>
              <a:buClr>
                <a:srgbClr val="404040"/>
              </a:buClr>
              <a:buSzPts val="2000"/>
              <a:buFont typeface="Arial"/>
              <a:buChar char="•"/>
              <a:defRPr sz="2000"/>
            </a:lvl2pPr>
            <a:lvl3pPr marL="1371600" lvl="2" indent="-355600" algn="l">
              <a:lnSpc>
                <a:spcPct val="90000"/>
              </a:lnSpc>
              <a:spcBef>
                <a:spcPts val="1800"/>
              </a:spcBef>
              <a:spcAft>
                <a:spcPts val="0"/>
              </a:spcAft>
              <a:buClr>
                <a:srgbClr val="404040"/>
              </a:buClr>
              <a:buSzPts val="2000"/>
              <a:buFont typeface="Arial"/>
              <a:buChar char="•"/>
              <a:defRPr sz="2000"/>
            </a:lvl3pPr>
            <a:lvl4pPr marL="1828800" lvl="3" indent="-355600" algn="l">
              <a:lnSpc>
                <a:spcPct val="90000"/>
              </a:lnSpc>
              <a:spcBef>
                <a:spcPts val="1800"/>
              </a:spcBef>
              <a:spcAft>
                <a:spcPts val="0"/>
              </a:spcAft>
              <a:buClr>
                <a:srgbClr val="404040"/>
              </a:buClr>
              <a:buSzPts val="2000"/>
              <a:buFont typeface="Arial"/>
              <a:buChar char="•"/>
              <a:defRPr sz="2000"/>
            </a:lvl4pPr>
            <a:lvl5pPr marL="2286000" lvl="4" indent="-355600" algn="l">
              <a:lnSpc>
                <a:spcPct val="90000"/>
              </a:lnSpc>
              <a:spcBef>
                <a:spcPts val="1800"/>
              </a:spcBef>
              <a:spcAft>
                <a:spcPts val="0"/>
              </a:spcAft>
              <a:buClr>
                <a:srgbClr val="404040"/>
              </a:buClr>
              <a:buSzPts val="2000"/>
              <a:buFont typeface="Arial"/>
              <a:buChar char="•"/>
              <a:defRPr sz="2000"/>
            </a:lvl5pPr>
            <a:lvl6pPr marL="2743200" lvl="5" indent="-342900" algn="l">
              <a:lnSpc>
                <a:spcPct val="90000"/>
              </a:lnSpc>
              <a:spcBef>
                <a:spcPts val="1000"/>
              </a:spcBef>
              <a:spcAft>
                <a:spcPts val="0"/>
              </a:spcAft>
              <a:buClr>
                <a:srgbClr val="404040"/>
              </a:buClr>
              <a:buSzPts val="1800"/>
              <a:buChar char="•"/>
              <a:defRPr/>
            </a:lvl6pPr>
            <a:lvl7pPr marL="3200400" lvl="6" indent="-342900" algn="l">
              <a:lnSpc>
                <a:spcPct val="90000"/>
              </a:lnSpc>
              <a:spcBef>
                <a:spcPts val="1000"/>
              </a:spcBef>
              <a:spcAft>
                <a:spcPts val="0"/>
              </a:spcAft>
              <a:buClr>
                <a:srgbClr val="404040"/>
              </a:buClr>
              <a:buSzPts val="1800"/>
              <a:buChar char="•"/>
              <a:defRPr/>
            </a:lvl7pPr>
            <a:lvl8pPr marL="3657600" lvl="7" indent="-342900" algn="l">
              <a:lnSpc>
                <a:spcPct val="90000"/>
              </a:lnSpc>
              <a:spcBef>
                <a:spcPts val="1000"/>
              </a:spcBef>
              <a:spcAft>
                <a:spcPts val="0"/>
              </a:spcAft>
              <a:buClr>
                <a:srgbClr val="404040"/>
              </a:buClr>
              <a:buSzPts val="1800"/>
              <a:buChar char="•"/>
              <a:defRPr/>
            </a:lvl8pPr>
            <a:lvl9pPr marL="4114800" lvl="8" indent="-342900" algn="l">
              <a:lnSpc>
                <a:spcPct val="90000"/>
              </a:lnSpc>
              <a:spcBef>
                <a:spcPts val="1000"/>
              </a:spcBef>
              <a:spcAft>
                <a:spcPts val="0"/>
              </a:spcAft>
              <a:buClr>
                <a:srgbClr val="404040"/>
              </a:buClr>
              <a:buSzPts val="1800"/>
              <a:buChar char="•"/>
              <a:defRPr/>
            </a:lvl9pPr>
          </a:lstStyle>
          <a:p>
            <a:endParaRPr/>
          </a:p>
        </p:txBody>
      </p:sp>
      <p:cxnSp>
        <p:nvCxnSpPr>
          <p:cNvPr id="43" name="Google Shape;43;p24"/>
          <p:cNvCxnSpPr/>
          <p:nvPr/>
        </p:nvCxnSpPr>
        <p:spPr>
          <a:xfrm>
            <a:off x="594359" y="2997457"/>
            <a:ext cx="2133602" cy="3993"/>
          </a:xfrm>
          <a:prstGeom prst="straightConnector1">
            <a:avLst/>
          </a:prstGeom>
          <a:noFill/>
          <a:ln w="101600" cap="flat" cmpd="sng">
            <a:solidFill>
              <a:schemeClr val="accent4"/>
            </a:solidFill>
            <a:prstDash val="solid"/>
            <a:miter lim="8000"/>
            <a:headEnd type="none" w="sm" len="sm"/>
            <a:tailEnd type="none" w="sm" len="sm"/>
          </a:ln>
        </p:spPr>
      </p:cxnSp>
      <p:sp>
        <p:nvSpPr>
          <p:cNvPr id="44" name="Google Shape;44;p24"/>
          <p:cNvSpPr>
            <a:spLocks noGrp="1"/>
          </p:cNvSpPr>
          <p:nvPr>
            <p:ph type="pic" idx="2"/>
          </p:nvPr>
        </p:nvSpPr>
        <p:spPr>
          <a:xfrm flipH="1">
            <a:off x="6733503" y="0"/>
            <a:ext cx="5458498" cy="6858000"/>
          </a:xfrm>
          <a:prstGeom prst="rect">
            <a:avLst/>
          </a:prstGeom>
          <a:noFill/>
          <a:ln>
            <a:noFill/>
          </a:ln>
        </p:spPr>
        <p:txBody>
          <a:bodyPr/>
          <a:lstStyle/>
          <a:p>
            <a:endParaRPr lang="de-DE"/>
          </a:p>
        </p:txBody>
      </p:sp>
      <p:sp>
        <p:nvSpPr>
          <p:cNvPr id="45" name="Google Shape;45;p24"/>
          <p:cNvSpPr txBox="1">
            <a:spLocks noGrp="1"/>
          </p:cNvSpPr>
          <p:nvPr>
            <p:ph type="sldNum" idx="12"/>
          </p:nvPr>
        </p:nvSpPr>
        <p:spPr>
          <a:xfrm>
            <a:off x="594359" y="6332220"/>
            <a:ext cx="168089" cy="165101"/>
          </a:xfrm>
          <a:prstGeom prst="rect">
            <a:avLst/>
          </a:prstGeom>
          <a:noFill/>
          <a:ln>
            <a:noFill/>
          </a:ln>
        </p:spPr>
        <p:txBody>
          <a:bodyPr spcFirstLastPara="1" wrap="square" lIns="0" tIns="0" rIns="0" bIns="0" anchor="t" anchorCtr="0">
            <a:sp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Titel 3">
  <p:cSld name="Titel 3">
    <p:spTree>
      <p:nvGrpSpPr>
        <p:cNvPr id="1" name="Shape 46"/>
        <p:cNvGrpSpPr/>
        <p:nvPr/>
      </p:nvGrpSpPr>
      <p:grpSpPr>
        <a:xfrm>
          <a:off x="0" y="0"/>
          <a:ext cx="0" cy="0"/>
          <a:chOff x="0" y="0"/>
          <a:chExt cx="0" cy="0"/>
        </a:xfrm>
      </p:grpSpPr>
      <p:pic>
        <p:nvPicPr>
          <p:cNvPr id="47" name="Google Shape;47;p25" descr="Google Shape;14;p16"/>
          <p:cNvPicPr preferRelativeResize="0"/>
          <p:nvPr/>
        </p:nvPicPr>
        <p:blipFill rotWithShape="1">
          <a:blip r:embed="rId2">
            <a:alphaModFix/>
          </a:blip>
          <a:srcRect/>
          <a:stretch/>
        </p:blipFill>
        <p:spPr>
          <a:xfrm>
            <a:off x="10419632" y="5890912"/>
            <a:ext cx="1307557" cy="713857"/>
          </a:xfrm>
          <a:prstGeom prst="rect">
            <a:avLst/>
          </a:prstGeom>
          <a:noFill/>
          <a:ln>
            <a:noFill/>
          </a:ln>
        </p:spPr>
      </p:pic>
      <p:sp>
        <p:nvSpPr>
          <p:cNvPr id="48" name="Google Shape;48;p25"/>
          <p:cNvSpPr txBox="1">
            <a:spLocks noGrp="1"/>
          </p:cNvSpPr>
          <p:nvPr>
            <p:ph type="title"/>
          </p:nvPr>
        </p:nvSpPr>
        <p:spPr>
          <a:xfrm>
            <a:off x="594359" y="411479"/>
            <a:ext cx="5486402" cy="3291841"/>
          </a:xfrm>
          <a:prstGeom prst="rect">
            <a:avLst/>
          </a:prstGeom>
          <a:noFill/>
          <a:ln>
            <a:noFill/>
          </a:ln>
        </p:spPr>
        <p:txBody>
          <a:bodyPr spcFirstLastPara="1" wrap="square" lIns="0" tIns="0" rIns="0" bIns="0" anchor="b" anchorCtr="0">
            <a:normAutofit/>
          </a:bodyPr>
          <a:lstStyle>
            <a:lvl1pPr lvl="0" algn="l">
              <a:lnSpc>
                <a:spcPct val="80000"/>
              </a:lnSpc>
              <a:spcBef>
                <a:spcPts val="0"/>
              </a:spcBef>
              <a:spcAft>
                <a:spcPts val="0"/>
              </a:spcAft>
              <a:buClr>
                <a:srgbClr val="3F3F3F"/>
              </a:buClr>
              <a:buSzPts val="6000"/>
              <a:buFont typeface="Play"/>
              <a:buNone/>
              <a:defRPr sz="6000">
                <a:solidFill>
                  <a:srgbClr val="3F3F3F"/>
                </a:solidFill>
                <a:latin typeface="Play"/>
                <a:ea typeface="Play"/>
                <a:cs typeface="Play"/>
                <a:sym typeface="Play"/>
              </a:defRPr>
            </a:lvl1pPr>
            <a:lvl2pPr lvl="1" algn="l">
              <a:lnSpc>
                <a:spcPct val="80000"/>
              </a:lnSpc>
              <a:spcBef>
                <a:spcPts val="0"/>
              </a:spcBef>
              <a:spcAft>
                <a:spcPts val="0"/>
              </a:spcAft>
              <a:buClr>
                <a:srgbClr val="404040"/>
              </a:buClr>
              <a:buSzPts val="1800"/>
              <a:buNone/>
              <a:defRPr/>
            </a:lvl2pPr>
            <a:lvl3pPr lvl="2" algn="l">
              <a:lnSpc>
                <a:spcPct val="80000"/>
              </a:lnSpc>
              <a:spcBef>
                <a:spcPts val="0"/>
              </a:spcBef>
              <a:spcAft>
                <a:spcPts val="0"/>
              </a:spcAft>
              <a:buClr>
                <a:srgbClr val="404040"/>
              </a:buClr>
              <a:buSzPts val="1800"/>
              <a:buNone/>
              <a:defRPr/>
            </a:lvl3pPr>
            <a:lvl4pPr lvl="3" algn="l">
              <a:lnSpc>
                <a:spcPct val="80000"/>
              </a:lnSpc>
              <a:spcBef>
                <a:spcPts val="0"/>
              </a:spcBef>
              <a:spcAft>
                <a:spcPts val="0"/>
              </a:spcAft>
              <a:buClr>
                <a:srgbClr val="404040"/>
              </a:buClr>
              <a:buSzPts val="1800"/>
              <a:buNone/>
              <a:defRPr/>
            </a:lvl4pPr>
            <a:lvl5pPr lvl="4" algn="l">
              <a:lnSpc>
                <a:spcPct val="80000"/>
              </a:lnSpc>
              <a:spcBef>
                <a:spcPts val="0"/>
              </a:spcBef>
              <a:spcAft>
                <a:spcPts val="0"/>
              </a:spcAft>
              <a:buClr>
                <a:srgbClr val="404040"/>
              </a:buClr>
              <a:buSzPts val="1800"/>
              <a:buNone/>
              <a:defRPr/>
            </a:lvl5pPr>
            <a:lvl6pPr lvl="5" algn="l">
              <a:lnSpc>
                <a:spcPct val="80000"/>
              </a:lnSpc>
              <a:spcBef>
                <a:spcPts val="0"/>
              </a:spcBef>
              <a:spcAft>
                <a:spcPts val="0"/>
              </a:spcAft>
              <a:buClr>
                <a:srgbClr val="404040"/>
              </a:buClr>
              <a:buSzPts val="1800"/>
              <a:buNone/>
              <a:defRPr/>
            </a:lvl6pPr>
            <a:lvl7pPr lvl="6" algn="l">
              <a:lnSpc>
                <a:spcPct val="80000"/>
              </a:lnSpc>
              <a:spcBef>
                <a:spcPts val="0"/>
              </a:spcBef>
              <a:spcAft>
                <a:spcPts val="0"/>
              </a:spcAft>
              <a:buClr>
                <a:srgbClr val="404040"/>
              </a:buClr>
              <a:buSzPts val="1800"/>
              <a:buNone/>
              <a:defRPr/>
            </a:lvl7pPr>
            <a:lvl8pPr lvl="7" algn="l">
              <a:lnSpc>
                <a:spcPct val="80000"/>
              </a:lnSpc>
              <a:spcBef>
                <a:spcPts val="0"/>
              </a:spcBef>
              <a:spcAft>
                <a:spcPts val="0"/>
              </a:spcAft>
              <a:buClr>
                <a:srgbClr val="404040"/>
              </a:buClr>
              <a:buSzPts val="1800"/>
              <a:buNone/>
              <a:defRPr/>
            </a:lvl8pPr>
            <a:lvl9pPr lvl="8" algn="l">
              <a:lnSpc>
                <a:spcPct val="80000"/>
              </a:lnSpc>
              <a:spcBef>
                <a:spcPts val="0"/>
              </a:spcBef>
              <a:spcAft>
                <a:spcPts val="0"/>
              </a:spcAft>
              <a:buClr>
                <a:srgbClr val="404040"/>
              </a:buClr>
              <a:buSzPts val="1800"/>
              <a:buNone/>
              <a:defRPr/>
            </a:lvl9pPr>
          </a:lstStyle>
          <a:p>
            <a:endParaRPr/>
          </a:p>
        </p:txBody>
      </p:sp>
      <p:sp>
        <p:nvSpPr>
          <p:cNvPr id="49" name="Google Shape;49;p25"/>
          <p:cNvSpPr txBox="1">
            <a:spLocks noGrp="1"/>
          </p:cNvSpPr>
          <p:nvPr>
            <p:ph type="body" idx="1"/>
          </p:nvPr>
        </p:nvSpPr>
        <p:spPr>
          <a:xfrm>
            <a:off x="594359" y="4549552"/>
            <a:ext cx="5486402" cy="1645922"/>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accent4"/>
              </a:buClr>
              <a:buSzPts val="2400"/>
              <a:buFont typeface="Arial"/>
              <a:buNone/>
              <a:defRPr sz="2400" b="1">
                <a:solidFill>
                  <a:schemeClr val="accent4"/>
                </a:solidFill>
                <a:latin typeface="Arial"/>
                <a:ea typeface="Arial"/>
                <a:cs typeface="Arial"/>
                <a:sym typeface="Arial"/>
              </a:defRPr>
            </a:lvl1pPr>
            <a:lvl2pPr marL="914400" lvl="1" indent="-381000" algn="l">
              <a:lnSpc>
                <a:spcPct val="90000"/>
              </a:lnSpc>
              <a:spcBef>
                <a:spcPts val="1000"/>
              </a:spcBef>
              <a:spcAft>
                <a:spcPts val="0"/>
              </a:spcAft>
              <a:buClr>
                <a:schemeClr val="accent4"/>
              </a:buClr>
              <a:buSzPts val="2400"/>
              <a:buFont typeface="Arial"/>
              <a:buChar char="•"/>
              <a:defRPr sz="2400" b="1">
                <a:solidFill>
                  <a:schemeClr val="accent4"/>
                </a:solidFill>
                <a:latin typeface="Arial"/>
                <a:ea typeface="Arial"/>
                <a:cs typeface="Arial"/>
                <a:sym typeface="Arial"/>
              </a:defRPr>
            </a:lvl2pPr>
            <a:lvl3pPr marL="1371600" lvl="2" indent="-381000" algn="l">
              <a:lnSpc>
                <a:spcPct val="90000"/>
              </a:lnSpc>
              <a:spcBef>
                <a:spcPts val="1000"/>
              </a:spcBef>
              <a:spcAft>
                <a:spcPts val="0"/>
              </a:spcAft>
              <a:buClr>
                <a:schemeClr val="accent4"/>
              </a:buClr>
              <a:buSzPts val="2400"/>
              <a:buFont typeface="Arial"/>
              <a:buChar char="•"/>
              <a:defRPr sz="2400" b="1">
                <a:solidFill>
                  <a:schemeClr val="accent4"/>
                </a:solidFill>
                <a:latin typeface="Arial"/>
                <a:ea typeface="Arial"/>
                <a:cs typeface="Arial"/>
                <a:sym typeface="Arial"/>
              </a:defRPr>
            </a:lvl3pPr>
            <a:lvl4pPr marL="1828800" lvl="3" indent="-381000" algn="l">
              <a:lnSpc>
                <a:spcPct val="90000"/>
              </a:lnSpc>
              <a:spcBef>
                <a:spcPts val="1000"/>
              </a:spcBef>
              <a:spcAft>
                <a:spcPts val="0"/>
              </a:spcAft>
              <a:buClr>
                <a:schemeClr val="accent4"/>
              </a:buClr>
              <a:buSzPts val="2400"/>
              <a:buFont typeface="Arial"/>
              <a:buChar char="•"/>
              <a:defRPr sz="2400" b="1">
                <a:solidFill>
                  <a:schemeClr val="accent4"/>
                </a:solidFill>
                <a:latin typeface="Arial"/>
                <a:ea typeface="Arial"/>
                <a:cs typeface="Arial"/>
                <a:sym typeface="Arial"/>
              </a:defRPr>
            </a:lvl4pPr>
            <a:lvl5pPr marL="2286000" lvl="4" indent="-381000" algn="l">
              <a:lnSpc>
                <a:spcPct val="90000"/>
              </a:lnSpc>
              <a:spcBef>
                <a:spcPts val="1000"/>
              </a:spcBef>
              <a:spcAft>
                <a:spcPts val="0"/>
              </a:spcAft>
              <a:buClr>
                <a:schemeClr val="accent4"/>
              </a:buClr>
              <a:buSzPts val="2400"/>
              <a:buFont typeface="Arial"/>
              <a:buChar char="•"/>
              <a:defRPr sz="2400" b="1">
                <a:solidFill>
                  <a:schemeClr val="accent4"/>
                </a:solidFill>
                <a:latin typeface="Arial"/>
                <a:ea typeface="Arial"/>
                <a:cs typeface="Arial"/>
                <a:sym typeface="Arial"/>
              </a:defRPr>
            </a:lvl5pPr>
            <a:lvl6pPr marL="2743200" lvl="5" indent="-342900" algn="l">
              <a:lnSpc>
                <a:spcPct val="90000"/>
              </a:lnSpc>
              <a:spcBef>
                <a:spcPts val="1000"/>
              </a:spcBef>
              <a:spcAft>
                <a:spcPts val="0"/>
              </a:spcAft>
              <a:buClr>
                <a:srgbClr val="404040"/>
              </a:buClr>
              <a:buSzPts val="1800"/>
              <a:buChar char="•"/>
              <a:defRPr/>
            </a:lvl6pPr>
            <a:lvl7pPr marL="3200400" lvl="6" indent="-342900" algn="l">
              <a:lnSpc>
                <a:spcPct val="90000"/>
              </a:lnSpc>
              <a:spcBef>
                <a:spcPts val="1000"/>
              </a:spcBef>
              <a:spcAft>
                <a:spcPts val="0"/>
              </a:spcAft>
              <a:buClr>
                <a:srgbClr val="404040"/>
              </a:buClr>
              <a:buSzPts val="1800"/>
              <a:buChar char="•"/>
              <a:defRPr/>
            </a:lvl7pPr>
            <a:lvl8pPr marL="3657600" lvl="7" indent="-342900" algn="l">
              <a:lnSpc>
                <a:spcPct val="90000"/>
              </a:lnSpc>
              <a:spcBef>
                <a:spcPts val="1000"/>
              </a:spcBef>
              <a:spcAft>
                <a:spcPts val="0"/>
              </a:spcAft>
              <a:buClr>
                <a:srgbClr val="404040"/>
              </a:buClr>
              <a:buSzPts val="1800"/>
              <a:buChar char="•"/>
              <a:defRPr/>
            </a:lvl8pPr>
            <a:lvl9pPr marL="4114800" lvl="8" indent="-342900" algn="l">
              <a:lnSpc>
                <a:spcPct val="90000"/>
              </a:lnSpc>
              <a:spcBef>
                <a:spcPts val="1000"/>
              </a:spcBef>
              <a:spcAft>
                <a:spcPts val="0"/>
              </a:spcAft>
              <a:buClr>
                <a:srgbClr val="404040"/>
              </a:buClr>
              <a:buSzPts val="1800"/>
              <a:buChar char="•"/>
              <a:defRPr/>
            </a:lvl9pPr>
          </a:lstStyle>
          <a:p>
            <a:endParaRPr/>
          </a:p>
        </p:txBody>
      </p:sp>
      <p:cxnSp>
        <p:nvCxnSpPr>
          <p:cNvPr id="50" name="Google Shape;50;p25"/>
          <p:cNvCxnSpPr/>
          <p:nvPr/>
        </p:nvCxnSpPr>
        <p:spPr>
          <a:xfrm>
            <a:off x="594359" y="3950208"/>
            <a:ext cx="2133602" cy="3992"/>
          </a:xfrm>
          <a:prstGeom prst="straightConnector1">
            <a:avLst/>
          </a:prstGeom>
          <a:noFill/>
          <a:ln w="101600" cap="flat" cmpd="sng">
            <a:solidFill>
              <a:schemeClr val="accent4"/>
            </a:solidFill>
            <a:prstDash val="solid"/>
            <a:miter lim="8000"/>
            <a:headEnd type="none" w="sm" len="sm"/>
            <a:tailEnd type="none" w="sm" len="sm"/>
          </a:ln>
        </p:spPr>
      </p:cxnSp>
      <p:sp>
        <p:nvSpPr>
          <p:cNvPr id="51" name="Google Shape;51;p25"/>
          <p:cNvSpPr/>
          <p:nvPr/>
        </p:nvSpPr>
        <p:spPr>
          <a:xfrm>
            <a:off x="10874687" y="-9"/>
            <a:ext cx="1317315" cy="1244904"/>
          </a:xfrm>
          <a:custGeom>
            <a:avLst/>
            <a:gdLst/>
            <a:ahLst/>
            <a:cxnLst/>
            <a:rect l="l" t="t" r="r" b="b"/>
            <a:pathLst>
              <a:path w="21600" h="21600" extrusionOk="0">
                <a:moveTo>
                  <a:pt x="21517" y="21600"/>
                </a:moveTo>
                <a:cubicBezTo>
                  <a:pt x="9633" y="21600"/>
                  <a:pt x="0" y="11929"/>
                  <a:pt x="0" y="0"/>
                </a:cubicBezTo>
                <a:lnTo>
                  <a:pt x="21600" y="0"/>
                </a:lnTo>
                <a:close/>
              </a:path>
            </a:pathLst>
          </a:custGeom>
          <a:solidFill>
            <a:schemeClr val="accent4"/>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52" name="Google Shape;52;p25"/>
          <p:cNvSpPr/>
          <p:nvPr/>
        </p:nvSpPr>
        <p:spPr>
          <a:xfrm>
            <a:off x="6210034" y="0"/>
            <a:ext cx="3792979" cy="1896490"/>
          </a:xfrm>
          <a:custGeom>
            <a:avLst/>
            <a:gdLst/>
            <a:ahLst/>
            <a:cxnLst/>
            <a:rect l="l" t="t"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chemeClr val="accent6"/>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53" name="Google Shape;53;p25"/>
          <p:cNvSpPr/>
          <p:nvPr/>
        </p:nvSpPr>
        <p:spPr>
          <a:xfrm rot="5400000">
            <a:off x="9347265" y="2480753"/>
            <a:ext cx="3792978" cy="1896492"/>
          </a:xfrm>
          <a:custGeom>
            <a:avLst/>
            <a:gdLst/>
            <a:ahLst/>
            <a:cxnLst/>
            <a:rect l="l" t="t"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rgbClr val="64B1BE"/>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54" name="Google Shape;54;p25"/>
          <p:cNvSpPr txBox="1">
            <a:spLocks noGrp="1"/>
          </p:cNvSpPr>
          <p:nvPr>
            <p:ph type="sldNum" idx="12"/>
          </p:nvPr>
        </p:nvSpPr>
        <p:spPr>
          <a:xfrm>
            <a:off x="8737600" y="6356350"/>
            <a:ext cx="168089" cy="147830"/>
          </a:xfrm>
          <a:prstGeom prst="rect">
            <a:avLst/>
          </a:prstGeom>
          <a:noFill/>
          <a:ln>
            <a:noFill/>
          </a:ln>
        </p:spPr>
        <p:txBody>
          <a:bodyPr spcFirstLastPara="1" wrap="square" lIns="0" tIns="0" rIns="0" bIns="0" anchor="t" anchorCtr="0">
            <a:sp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itel 1">
  <p:cSld name="Titel 1">
    <p:spTree>
      <p:nvGrpSpPr>
        <p:cNvPr id="1" name="Shape 55"/>
        <p:cNvGrpSpPr/>
        <p:nvPr/>
      </p:nvGrpSpPr>
      <p:grpSpPr>
        <a:xfrm>
          <a:off x="0" y="0"/>
          <a:ext cx="0" cy="0"/>
          <a:chOff x="0" y="0"/>
          <a:chExt cx="0" cy="0"/>
        </a:xfrm>
      </p:grpSpPr>
      <p:pic>
        <p:nvPicPr>
          <p:cNvPr id="56" name="Google Shape;56;p26" descr="Grafik 3"/>
          <p:cNvPicPr preferRelativeResize="0"/>
          <p:nvPr/>
        </p:nvPicPr>
        <p:blipFill rotWithShape="1">
          <a:blip r:embed="rId2">
            <a:alphaModFix/>
          </a:blip>
          <a:srcRect/>
          <a:stretch/>
        </p:blipFill>
        <p:spPr>
          <a:xfrm>
            <a:off x="10419632" y="5890912"/>
            <a:ext cx="1307557" cy="713857"/>
          </a:xfrm>
          <a:prstGeom prst="rect">
            <a:avLst/>
          </a:prstGeom>
          <a:noFill/>
          <a:ln>
            <a:noFill/>
          </a:ln>
        </p:spPr>
      </p:pic>
      <p:sp>
        <p:nvSpPr>
          <p:cNvPr id="57" name="Google Shape;57;p26"/>
          <p:cNvSpPr/>
          <p:nvPr/>
        </p:nvSpPr>
        <p:spPr>
          <a:xfrm rot="10800000">
            <a:off x="331999" y="4831776"/>
            <a:ext cx="4356929" cy="2026224"/>
          </a:xfrm>
          <a:custGeom>
            <a:avLst/>
            <a:gdLst/>
            <a:ahLst/>
            <a:cxnLst/>
            <a:rect l="l" t="t"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chemeClr val="accent3"/>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58" name="Google Shape;58;p26"/>
          <p:cNvSpPr txBox="1">
            <a:spLocks noGrp="1"/>
          </p:cNvSpPr>
          <p:nvPr>
            <p:ph type="title"/>
          </p:nvPr>
        </p:nvSpPr>
        <p:spPr>
          <a:xfrm>
            <a:off x="6309902" y="411479"/>
            <a:ext cx="5486402" cy="3291841"/>
          </a:xfrm>
          <a:prstGeom prst="rect">
            <a:avLst/>
          </a:prstGeom>
          <a:noFill/>
          <a:ln>
            <a:noFill/>
          </a:ln>
        </p:spPr>
        <p:txBody>
          <a:bodyPr spcFirstLastPara="1" wrap="square" lIns="0" tIns="0" rIns="0" bIns="0" anchor="b" anchorCtr="0">
            <a:normAutofit/>
          </a:bodyPr>
          <a:lstStyle>
            <a:lvl1pPr lvl="0" algn="l">
              <a:lnSpc>
                <a:spcPct val="80000"/>
              </a:lnSpc>
              <a:spcBef>
                <a:spcPts val="0"/>
              </a:spcBef>
              <a:spcAft>
                <a:spcPts val="0"/>
              </a:spcAft>
              <a:buClr>
                <a:srgbClr val="404040"/>
              </a:buClr>
              <a:buSzPts val="6000"/>
              <a:buFont typeface="Play"/>
              <a:buNone/>
              <a:defRPr sz="6000"/>
            </a:lvl1pPr>
            <a:lvl2pPr lvl="1" algn="l">
              <a:lnSpc>
                <a:spcPct val="80000"/>
              </a:lnSpc>
              <a:spcBef>
                <a:spcPts val="0"/>
              </a:spcBef>
              <a:spcAft>
                <a:spcPts val="0"/>
              </a:spcAft>
              <a:buClr>
                <a:srgbClr val="404040"/>
              </a:buClr>
              <a:buSzPts val="1800"/>
              <a:buNone/>
              <a:defRPr/>
            </a:lvl2pPr>
            <a:lvl3pPr lvl="2" algn="l">
              <a:lnSpc>
                <a:spcPct val="80000"/>
              </a:lnSpc>
              <a:spcBef>
                <a:spcPts val="0"/>
              </a:spcBef>
              <a:spcAft>
                <a:spcPts val="0"/>
              </a:spcAft>
              <a:buClr>
                <a:srgbClr val="404040"/>
              </a:buClr>
              <a:buSzPts val="1800"/>
              <a:buNone/>
              <a:defRPr/>
            </a:lvl3pPr>
            <a:lvl4pPr lvl="3" algn="l">
              <a:lnSpc>
                <a:spcPct val="80000"/>
              </a:lnSpc>
              <a:spcBef>
                <a:spcPts val="0"/>
              </a:spcBef>
              <a:spcAft>
                <a:spcPts val="0"/>
              </a:spcAft>
              <a:buClr>
                <a:srgbClr val="404040"/>
              </a:buClr>
              <a:buSzPts val="1800"/>
              <a:buNone/>
              <a:defRPr/>
            </a:lvl4pPr>
            <a:lvl5pPr lvl="4" algn="l">
              <a:lnSpc>
                <a:spcPct val="80000"/>
              </a:lnSpc>
              <a:spcBef>
                <a:spcPts val="0"/>
              </a:spcBef>
              <a:spcAft>
                <a:spcPts val="0"/>
              </a:spcAft>
              <a:buClr>
                <a:srgbClr val="404040"/>
              </a:buClr>
              <a:buSzPts val="1800"/>
              <a:buNone/>
              <a:defRPr/>
            </a:lvl5pPr>
            <a:lvl6pPr lvl="5" algn="l">
              <a:lnSpc>
                <a:spcPct val="80000"/>
              </a:lnSpc>
              <a:spcBef>
                <a:spcPts val="0"/>
              </a:spcBef>
              <a:spcAft>
                <a:spcPts val="0"/>
              </a:spcAft>
              <a:buClr>
                <a:srgbClr val="404040"/>
              </a:buClr>
              <a:buSzPts val="1800"/>
              <a:buNone/>
              <a:defRPr/>
            </a:lvl6pPr>
            <a:lvl7pPr lvl="6" algn="l">
              <a:lnSpc>
                <a:spcPct val="80000"/>
              </a:lnSpc>
              <a:spcBef>
                <a:spcPts val="0"/>
              </a:spcBef>
              <a:spcAft>
                <a:spcPts val="0"/>
              </a:spcAft>
              <a:buClr>
                <a:srgbClr val="404040"/>
              </a:buClr>
              <a:buSzPts val="1800"/>
              <a:buNone/>
              <a:defRPr/>
            </a:lvl7pPr>
            <a:lvl8pPr lvl="7" algn="l">
              <a:lnSpc>
                <a:spcPct val="80000"/>
              </a:lnSpc>
              <a:spcBef>
                <a:spcPts val="0"/>
              </a:spcBef>
              <a:spcAft>
                <a:spcPts val="0"/>
              </a:spcAft>
              <a:buClr>
                <a:srgbClr val="404040"/>
              </a:buClr>
              <a:buSzPts val="1800"/>
              <a:buNone/>
              <a:defRPr/>
            </a:lvl8pPr>
            <a:lvl9pPr lvl="8" algn="l">
              <a:lnSpc>
                <a:spcPct val="80000"/>
              </a:lnSpc>
              <a:spcBef>
                <a:spcPts val="0"/>
              </a:spcBef>
              <a:spcAft>
                <a:spcPts val="0"/>
              </a:spcAft>
              <a:buClr>
                <a:srgbClr val="404040"/>
              </a:buClr>
              <a:buSzPts val="1800"/>
              <a:buNone/>
              <a:defRPr/>
            </a:lvl9pPr>
          </a:lstStyle>
          <a:p>
            <a:endParaRPr/>
          </a:p>
        </p:txBody>
      </p:sp>
      <p:cxnSp>
        <p:nvCxnSpPr>
          <p:cNvPr id="59" name="Google Shape;59;p26"/>
          <p:cNvCxnSpPr/>
          <p:nvPr/>
        </p:nvCxnSpPr>
        <p:spPr>
          <a:xfrm>
            <a:off x="6309358" y="3950208"/>
            <a:ext cx="2133603" cy="3992"/>
          </a:xfrm>
          <a:prstGeom prst="straightConnector1">
            <a:avLst/>
          </a:prstGeom>
          <a:noFill/>
          <a:ln w="101600" cap="flat" cmpd="sng">
            <a:solidFill>
              <a:schemeClr val="accent3"/>
            </a:solidFill>
            <a:prstDash val="solid"/>
            <a:miter lim="8000"/>
            <a:headEnd type="none" w="sm" len="sm"/>
            <a:tailEnd type="none" w="sm" len="sm"/>
          </a:ln>
        </p:spPr>
      </p:cxnSp>
      <p:sp>
        <p:nvSpPr>
          <p:cNvPr id="60" name="Google Shape;60;p26"/>
          <p:cNvSpPr/>
          <p:nvPr/>
        </p:nvSpPr>
        <p:spPr>
          <a:xfrm rot="10800000">
            <a:off x="7748" y="5613104"/>
            <a:ext cx="1317315" cy="1244905"/>
          </a:xfrm>
          <a:custGeom>
            <a:avLst/>
            <a:gdLst/>
            <a:ahLst/>
            <a:cxnLst/>
            <a:rect l="l" t="t" r="r" b="b"/>
            <a:pathLst>
              <a:path w="21600" h="21600" extrusionOk="0">
                <a:moveTo>
                  <a:pt x="21517" y="21600"/>
                </a:moveTo>
                <a:cubicBezTo>
                  <a:pt x="9633" y="21600"/>
                  <a:pt x="0" y="11929"/>
                  <a:pt x="0" y="0"/>
                </a:cubicBezTo>
                <a:lnTo>
                  <a:pt x="21600" y="0"/>
                </a:lnTo>
                <a:close/>
              </a:path>
            </a:pathLst>
          </a:custGeom>
          <a:solidFill>
            <a:schemeClr val="accent6"/>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61" name="Google Shape;61;p26"/>
          <p:cNvSpPr/>
          <p:nvPr/>
        </p:nvSpPr>
        <p:spPr>
          <a:xfrm rot="-5400000">
            <a:off x="-524072" y="1350507"/>
            <a:ext cx="2127281" cy="1063641"/>
          </a:xfrm>
          <a:custGeom>
            <a:avLst/>
            <a:gdLst/>
            <a:ahLst/>
            <a:cxnLst/>
            <a:rect l="l" t="t"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chemeClr val="accent4"/>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62" name="Google Shape;62;p26"/>
          <p:cNvSpPr txBox="1">
            <a:spLocks noGrp="1"/>
          </p:cNvSpPr>
          <p:nvPr>
            <p:ph type="sldNum" idx="12"/>
          </p:nvPr>
        </p:nvSpPr>
        <p:spPr>
          <a:xfrm>
            <a:off x="8737600" y="6356350"/>
            <a:ext cx="168089" cy="165100"/>
          </a:xfrm>
          <a:prstGeom prst="rect">
            <a:avLst/>
          </a:prstGeom>
          <a:noFill/>
          <a:ln>
            <a:noFill/>
          </a:ln>
        </p:spPr>
        <p:txBody>
          <a:bodyPr spcFirstLastPara="1" wrap="square" lIns="0" tIns="0" rIns="0" bIns="0" anchor="t" anchorCtr="0">
            <a:sp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Agenda 1">
  <p:cSld name="Agenda 1">
    <p:spTree>
      <p:nvGrpSpPr>
        <p:cNvPr id="1" name="Shape 63"/>
        <p:cNvGrpSpPr/>
        <p:nvPr/>
      </p:nvGrpSpPr>
      <p:grpSpPr>
        <a:xfrm>
          <a:off x="0" y="0"/>
          <a:ext cx="0" cy="0"/>
          <a:chOff x="0" y="0"/>
          <a:chExt cx="0" cy="0"/>
        </a:xfrm>
      </p:grpSpPr>
      <p:pic>
        <p:nvPicPr>
          <p:cNvPr id="64" name="Google Shape;64;p27" descr="Grafik 3"/>
          <p:cNvPicPr preferRelativeResize="0"/>
          <p:nvPr/>
        </p:nvPicPr>
        <p:blipFill rotWithShape="1">
          <a:blip r:embed="rId2">
            <a:alphaModFix/>
          </a:blip>
          <a:srcRect/>
          <a:stretch/>
        </p:blipFill>
        <p:spPr>
          <a:xfrm>
            <a:off x="10419632" y="5890912"/>
            <a:ext cx="1307557" cy="713857"/>
          </a:xfrm>
          <a:prstGeom prst="rect">
            <a:avLst/>
          </a:prstGeom>
          <a:noFill/>
          <a:ln>
            <a:noFill/>
          </a:ln>
        </p:spPr>
      </p:pic>
      <p:sp>
        <p:nvSpPr>
          <p:cNvPr id="65" name="Google Shape;65;p27"/>
          <p:cNvSpPr/>
          <p:nvPr/>
        </p:nvSpPr>
        <p:spPr>
          <a:xfrm>
            <a:off x="9879382" y="-2"/>
            <a:ext cx="2338192" cy="1169098"/>
          </a:xfrm>
          <a:custGeom>
            <a:avLst/>
            <a:gdLst/>
            <a:ahLst/>
            <a:cxnLst/>
            <a:rect l="l" t="t"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chemeClr val="accent4"/>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66" name="Google Shape;66;p27"/>
          <p:cNvSpPr txBox="1">
            <a:spLocks noGrp="1"/>
          </p:cNvSpPr>
          <p:nvPr>
            <p:ph type="title"/>
          </p:nvPr>
        </p:nvSpPr>
        <p:spPr>
          <a:xfrm>
            <a:off x="594359" y="189572"/>
            <a:ext cx="6787748" cy="1593508"/>
          </a:xfrm>
          <a:prstGeom prst="rect">
            <a:avLst/>
          </a:prstGeom>
          <a:noFill/>
          <a:ln>
            <a:noFill/>
          </a:ln>
        </p:spPr>
        <p:txBody>
          <a:bodyPr spcFirstLastPara="1" wrap="square" lIns="0" tIns="0" rIns="0" bIns="0" anchor="b" anchorCtr="0">
            <a:normAutofit/>
          </a:bodyPr>
          <a:lstStyle>
            <a:lvl1pPr lvl="0" algn="l">
              <a:lnSpc>
                <a:spcPct val="80000"/>
              </a:lnSpc>
              <a:spcBef>
                <a:spcPts val="0"/>
              </a:spcBef>
              <a:spcAft>
                <a:spcPts val="0"/>
              </a:spcAft>
              <a:buClr>
                <a:srgbClr val="404040"/>
              </a:buClr>
              <a:buSzPts val="4400"/>
              <a:buFont typeface="Play"/>
              <a:buNone/>
              <a:defRPr/>
            </a:lvl1pPr>
            <a:lvl2pPr lvl="1" algn="l">
              <a:lnSpc>
                <a:spcPct val="80000"/>
              </a:lnSpc>
              <a:spcBef>
                <a:spcPts val="0"/>
              </a:spcBef>
              <a:spcAft>
                <a:spcPts val="0"/>
              </a:spcAft>
              <a:buClr>
                <a:srgbClr val="404040"/>
              </a:buClr>
              <a:buSzPts val="1800"/>
              <a:buNone/>
              <a:defRPr/>
            </a:lvl2pPr>
            <a:lvl3pPr lvl="2" algn="l">
              <a:lnSpc>
                <a:spcPct val="80000"/>
              </a:lnSpc>
              <a:spcBef>
                <a:spcPts val="0"/>
              </a:spcBef>
              <a:spcAft>
                <a:spcPts val="0"/>
              </a:spcAft>
              <a:buClr>
                <a:srgbClr val="404040"/>
              </a:buClr>
              <a:buSzPts val="1800"/>
              <a:buNone/>
              <a:defRPr/>
            </a:lvl3pPr>
            <a:lvl4pPr lvl="3" algn="l">
              <a:lnSpc>
                <a:spcPct val="80000"/>
              </a:lnSpc>
              <a:spcBef>
                <a:spcPts val="0"/>
              </a:spcBef>
              <a:spcAft>
                <a:spcPts val="0"/>
              </a:spcAft>
              <a:buClr>
                <a:srgbClr val="404040"/>
              </a:buClr>
              <a:buSzPts val="1800"/>
              <a:buNone/>
              <a:defRPr/>
            </a:lvl4pPr>
            <a:lvl5pPr lvl="4" algn="l">
              <a:lnSpc>
                <a:spcPct val="80000"/>
              </a:lnSpc>
              <a:spcBef>
                <a:spcPts val="0"/>
              </a:spcBef>
              <a:spcAft>
                <a:spcPts val="0"/>
              </a:spcAft>
              <a:buClr>
                <a:srgbClr val="404040"/>
              </a:buClr>
              <a:buSzPts val="1800"/>
              <a:buNone/>
              <a:defRPr/>
            </a:lvl5pPr>
            <a:lvl6pPr lvl="5" algn="l">
              <a:lnSpc>
                <a:spcPct val="80000"/>
              </a:lnSpc>
              <a:spcBef>
                <a:spcPts val="0"/>
              </a:spcBef>
              <a:spcAft>
                <a:spcPts val="0"/>
              </a:spcAft>
              <a:buClr>
                <a:srgbClr val="404040"/>
              </a:buClr>
              <a:buSzPts val="1800"/>
              <a:buNone/>
              <a:defRPr/>
            </a:lvl6pPr>
            <a:lvl7pPr lvl="6" algn="l">
              <a:lnSpc>
                <a:spcPct val="80000"/>
              </a:lnSpc>
              <a:spcBef>
                <a:spcPts val="0"/>
              </a:spcBef>
              <a:spcAft>
                <a:spcPts val="0"/>
              </a:spcAft>
              <a:buClr>
                <a:srgbClr val="404040"/>
              </a:buClr>
              <a:buSzPts val="1800"/>
              <a:buNone/>
              <a:defRPr/>
            </a:lvl7pPr>
            <a:lvl8pPr lvl="7" algn="l">
              <a:lnSpc>
                <a:spcPct val="80000"/>
              </a:lnSpc>
              <a:spcBef>
                <a:spcPts val="0"/>
              </a:spcBef>
              <a:spcAft>
                <a:spcPts val="0"/>
              </a:spcAft>
              <a:buClr>
                <a:srgbClr val="404040"/>
              </a:buClr>
              <a:buSzPts val="1800"/>
              <a:buNone/>
              <a:defRPr/>
            </a:lvl8pPr>
            <a:lvl9pPr lvl="8" algn="l">
              <a:lnSpc>
                <a:spcPct val="80000"/>
              </a:lnSpc>
              <a:spcBef>
                <a:spcPts val="0"/>
              </a:spcBef>
              <a:spcAft>
                <a:spcPts val="0"/>
              </a:spcAft>
              <a:buClr>
                <a:srgbClr val="404040"/>
              </a:buClr>
              <a:buSzPts val="1800"/>
              <a:buNone/>
              <a:defRPr/>
            </a:lvl9pPr>
          </a:lstStyle>
          <a:p>
            <a:endParaRPr/>
          </a:p>
        </p:txBody>
      </p:sp>
      <p:sp>
        <p:nvSpPr>
          <p:cNvPr id="67" name="Google Shape;67;p27"/>
          <p:cNvSpPr txBox="1">
            <a:spLocks noGrp="1"/>
          </p:cNvSpPr>
          <p:nvPr>
            <p:ph type="body" idx="1"/>
          </p:nvPr>
        </p:nvSpPr>
        <p:spPr>
          <a:xfrm>
            <a:off x="594359" y="2281918"/>
            <a:ext cx="6787747" cy="3708518"/>
          </a:xfrm>
          <a:prstGeom prst="rect">
            <a:avLst/>
          </a:prstGeom>
          <a:noFill/>
          <a:ln>
            <a:noFill/>
          </a:ln>
        </p:spPr>
        <p:txBody>
          <a:bodyPr spcFirstLastPara="1" wrap="square" lIns="0" tIns="0" rIns="0" bIns="0" anchor="t" anchorCtr="0">
            <a:normAutofit/>
          </a:bodyPr>
          <a:lstStyle>
            <a:lvl1pPr marL="457200" lvl="0" indent="-228600" algn="l">
              <a:lnSpc>
                <a:spcPct val="80000"/>
              </a:lnSpc>
              <a:spcBef>
                <a:spcPts val="2200"/>
              </a:spcBef>
              <a:spcAft>
                <a:spcPts val="0"/>
              </a:spcAft>
              <a:buClr>
                <a:schemeClr val="accent4"/>
              </a:buClr>
              <a:buSzPts val="2400"/>
              <a:buFont typeface="Arial"/>
              <a:buNone/>
              <a:defRPr sz="2400" b="1">
                <a:solidFill>
                  <a:schemeClr val="accent4"/>
                </a:solidFill>
              </a:defRPr>
            </a:lvl1pPr>
            <a:lvl2pPr marL="914400" lvl="1" indent="-381000" algn="l">
              <a:lnSpc>
                <a:spcPct val="80000"/>
              </a:lnSpc>
              <a:spcBef>
                <a:spcPts val="2200"/>
              </a:spcBef>
              <a:spcAft>
                <a:spcPts val="0"/>
              </a:spcAft>
              <a:buClr>
                <a:schemeClr val="accent4"/>
              </a:buClr>
              <a:buSzPts val="2400"/>
              <a:buFont typeface="Arial"/>
              <a:buChar char="•"/>
              <a:defRPr sz="2400" b="1">
                <a:solidFill>
                  <a:schemeClr val="accent4"/>
                </a:solidFill>
              </a:defRPr>
            </a:lvl2pPr>
            <a:lvl3pPr marL="1371600" lvl="2" indent="-381000" algn="l">
              <a:lnSpc>
                <a:spcPct val="80000"/>
              </a:lnSpc>
              <a:spcBef>
                <a:spcPts val="2200"/>
              </a:spcBef>
              <a:spcAft>
                <a:spcPts val="0"/>
              </a:spcAft>
              <a:buClr>
                <a:schemeClr val="accent4"/>
              </a:buClr>
              <a:buSzPts val="2400"/>
              <a:buFont typeface="Arial"/>
              <a:buChar char="•"/>
              <a:defRPr sz="2400" b="1">
                <a:solidFill>
                  <a:schemeClr val="accent4"/>
                </a:solidFill>
              </a:defRPr>
            </a:lvl3pPr>
            <a:lvl4pPr marL="1828800" lvl="3" indent="-381000" algn="l">
              <a:lnSpc>
                <a:spcPct val="80000"/>
              </a:lnSpc>
              <a:spcBef>
                <a:spcPts val="2200"/>
              </a:spcBef>
              <a:spcAft>
                <a:spcPts val="0"/>
              </a:spcAft>
              <a:buClr>
                <a:schemeClr val="accent4"/>
              </a:buClr>
              <a:buSzPts val="2400"/>
              <a:buFont typeface="Arial"/>
              <a:buChar char="•"/>
              <a:defRPr sz="2400" b="1">
                <a:solidFill>
                  <a:schemeClr val="accent4"/>
                </a:solidFill>
              </a:defRPr>
            </a:lvl4pPr>
            <a:lvl5pPr marL="2286000" lvl="4" indent="-381000" algn="l">
              <a:lnSpc>
                <a:spcPct val="80000"/>
              </a:lnSpc>
              <a:spcBef>
                <a:spcPts val="2200"/>
              </a:spcBef>
              <a:spcAft>
                <a:spcPts val="0"/>
              </a:spcAft>
              <a:buClr>
                <a:schemeClr val="accent4"/>
              </a:buClr>
              <a:buSzPts val="2400"/>
              <a:buFont typeface="Arial"/>
              <a:buChar char="•"/>
              <a:defRPr sz="2400" b="1">
                <a:solidFill>
                  <a:schemeClr val="accent4"/>
                </a:solidFill>
              </a:defRPr>
            </a:lvl5pPr>
            <a:lvl6pPr marL="2743200" lvl="5" indent="-342900" algn="l">
              <a:lnSpc>
                <a:spcPct val="90000"/>
              </a:lnSpc>
              <a:spcBef>
                <a:spcPts val="1000"/>
              </a:spcBef>
              <a:spcAft>
                <a:spcPts val="0"/>
              </a:spcAft>
              <a:buClr>
                <a:srgbClr val="404040"/>
              </a:buClr>
              <a:buSzPts val="1800"/>
              <a:buChar char="•"/>
              <a:defRPr/>
            </a:lvl6pPr>
            <a:lvl7pPr marL="3200400" lvl="6" indent="-342900" algn="l">
              <a:lnSpc>
                <a:spcPct val="90000"/>
              </a:lnSpc>
              <a:spcBef>
                <a:spcPts val="1000"/>
              </a:spcBef>
              <a:spcAft>
                <a:spcPts val="0"/>
              </a:spcAft>
              <a:buClr>
                <a:srgbClr val="404040"/>
              </a:buClr>
              <a:buSzPts val="1800"/>
              <a:buChar char="•"/>
              <a:defRPr/>
            </a:lvl7pPr>
            <a:lvl8pPr marL="3657600" lvl="7" indent="-342900" algn="l">
              <a:lnSpc>
                <a:spcPct val="90000"/>
              </a:lnSpc>
              <a:spcBef>
                <a:spcPts val="1000"/>
              </a:spcBef>
              <a:spcAft>
                <a:spcPts val="0"/>
              </a:spcAft>
              <a:buClr>
                <a:srgbClr val="404040"/>
              </a:buClr>
              <a:buSzPts val="1800"/>
              <a:buChar char="•"/>
              <a:defRPr/>
            </a:lvl8pPr>
            <a:lvl9pPr marL="4114800" lvl="8" indent="-342900" algn="l">
              <a:lnSpc>
                <a:spcPct val="90000"/>
              </a:lnSpc>
              <a:spcBef>
                <a:spcPts val="1000"/>
              </a:spcBef>
              <a:spcAft>
                <a:spcPts val="0"/>
              </a:spcAft>
              <a:buClr>
                <a:srgbClr val="404040"/>
              </a:buClr>
              <a:buSzPts val="1800"/>
              <a:buChar char="•"/>
              <a:defRPr/>
            </a:lvl9pPr>
          </a:lstStyle>
          <a:p>
            <a:endParaRPr/>
          </a:p>
        </p:txBody>
      </p:sp>
      <p:cxnSp>
        <p:nvCxnSpPr>
          <p:cNvPr id="68" name="Google Shape;68;p27"/>
          <p:cNvCxnSpPr/>
          <p:nvPr/>
        </p:nvCxnSpPr>
        <p:spPr>
          <a:xfrm>
            <a:off x="594360" y="2148839"/>
            <a:ext cx="2130552" cy="2"/>
          </a:xfrm>
          <a:prstGeom prst="straightConnector1">
            <a:avLst/>
          </a:prstGeom>
          <a:noFill/>
          <a:ln w="101600" cap="flat" cmpd="sng">
            <a:solidFill>
              <a:schemeClr val="accent4"/>
            </a:solidFill>
            <a:prstDash val="solid"/>
            <a:miter lim="8000"/>
            <a:headEnd type="none" w="sm" len="sm"/>
            <a:tailEnd type="none" w="sm" len="sm"/>
          </a:ln>
        </p:spPr>
      </p:cxnSp>
      <p:sp>
        <p:nvSpPr>
          <p:cNvPr id="69" name="Google Shape;69;p27"/>
          <p:cNvSpPr/>
          <p:nvPr/>
        </p:nvSpPr>
        <p:spPr>
          <a:xfrm>
            <a:off x="8076006" y="-1"/>
            <a:ext cx="1393348" cy="706091"/>
          </a:xfrm>
          <a:custGeom>
            <a:avLst/>
            <a:gdLst/>
            <a:ahLst/>
            <a:cxnLst/>
            <a:rect l="l" t="t"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rgbClr val="65B2BE"/>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70" name="Google Shape;70;p27"/>
          <p:cNvSpPr/>
          <p:nvPr/>
        </p:nvSpPr>
        <p:spPr>
          <a:xfrm>
            <a:off x="9723418" y="301731"/>
            <a:ext cx="846745" cy="808716"/>
          </a:xfrm>
          <a:prstGeom prst="ellipse">
            <a:avLst/>
          </a:prstGeom>
          <a:solidFill>
            <a:schemeClr val="accent6"/>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71" name="Google Shape;71;p27"/>
          <p:cNvSpPr txBox="1">
            <a:spLocks noGrp="1"/>
          </p:cNvSpPr>
          <p:nvPr>
            <p:ph type="sldNum" idx="12"/>
          </p:nvPr>
        </p:nvSpPr>
        <p:spPr>
          <a:xfrm>
            <a:off x="594359" y="6332220"/>
            <a:ext cx="168089" cy="165101"/>
          </a:xfrm>
          <a:prstGeom prst="rect">
            <a:avLst/>
          </a:prstGeom>
          <a:noFill/>
          <a:ln>
            <a:noFill/>
          </a:ln>
        </p:spPr>
        <p:txBody>
          <a:bodyPr spcFirstLastPara="1" wrap="square" lIns="0" tIns="0" rIns="0" bIns="0" anchor="t" anchorCtr="0">
            <a:sp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Titel 2">
  <p:cSld name="Titel 2">
    <p:spTree>
      <p:nvGrpSpPr>
        <p:cNvPr id="1" name="Shape 72"/>
        <p:cNvGrpSpPr/>
        <p:nvPr/>
      </p:nvGrpSpPr>
      <p:grpSpPr>
        <a:xfrm>
          <a:off x="0" y="0"/>
          <a:ext cx="0" cy="0"/>
          <a:chOff x="0" y="0"/>
          <a:chExt cx="0" cy="0"/>
        </a:xfrm>
      </p:grpSpPr>
      <p:pic>
        <p:nvPicPr>
          <p:cNvPr id="73" name="Google Shape;73;p28" descr="Grafik 3"/>
          <p:cNvPicPr preferRelativeResize="0"/>
          <p:nvPr/>
        </p:nvPicPr>
        <p:blipFill rotWithShape="1">
          <a:blip r:embed="rId2">
            <a:alphaModFix/>
          </a:blip>
          <a:srcRect/>
          <a:stretch/>
        </p:blipFill>
        <p:spPr>
          <a:xfrm>
            <a:off x="10419632" y="5890912"/>
            <a:ext cx="1307557" cy="713857"/>
          </a:xfrm>
          <a:prstGeom prst="rect">
            <a:avLst/>
          </a:prstGeom>
          <a:noFill/>
          <a:ln>
            <a:noFill/>
          </a:ln>
        </p:spPr>
      </p:pic>
      <p:sp>
        <p:nvSpPr>
          <p:cNvPr id="74" name="Google Shape;74;p28"/>
          <p:cNvSpPr txBox="1">
            <a:spLocks noGrp="1"/>
          </p:cNvSpPr>
          <p:nvPr>
            <p:ph type="title"/>
          </p:nvPr>
        </p:nvSpPr>
        <p:spPr>
          <a:xfrm>
            <a:off x="6299834" y="430529"/>
            <a:ext cx="5486402" cy="3291841"/>
          </a:xfrm>
          <a:prstGeom prst="rect">
            <a:avLst/>
          </a:prstGeom>
          <a:noFill/>
          <a:ln>
            <a:noFill/>
          </a:ln>
        </p:spPr>
        <p:txBody>
          <a:bodyPr spcFirstLastPara="1" wrap="square" lIns="0" tIns="0" rIns="0" bIns="0" anchor="b" anchorCtr="0">
            <a:normAutofit/>
          </a:bodyPr>
          <a:lstStyle>
            <a:lvl1pPr lvl="0" algn="l">
              <a:lnSpc>
                <a:spcPct val="80000"/>
              </a:lnSpc>
              <a:spcBef>
                <a:spcPts val="0"/>
              </a:spcBef>
              <a:spcAft>
                <a:spcPts val="0"/>
              </a:spcAft>
              <a:buClr>
                <a:srgbClr val="404040"/>
              </a:buClr>
              <a:buSzPts val="6000"/>
              <a:buFont typeface="Play"/>
              <a:buNone/>
              <a:defRPr sz="6000"/>
            </a:lvl1pPr>
            <a:lvl2pPr lvl="1" algn="l">
              <a:lnSpc>
                <a:spcPct val="80000"/>
              </a:lnSpc>
              <a:spcBef>
                <a:spcPts val="0"/>
              </a:spcBef>
              <a:spcAft>
                <a:spcPts val="0"/>
              </a:spcAft>
              <a:buClr>
                <a:srgbClr val="404040"/>
              </a:buClr>
              <a:buSzPts val="1800"/>
              <a:buNone/>
              <a:defRPr/>
            </a:lvl2pPr>
            <a:lvl3pPr lvl="2" algn="l">
              <a:lnSpc>
                <a:spcPct val="80000"/>
              </a:lnSpc>
              <a:spcBef>
                <a:spcPts val="0"/>
              </a:spcBef>
              <a:spcAft>
                <a:spcPts val="0"/>
              </a:spcAft>
              <a:buClr>
                <a:srgbClr val="404040"/>
              </a:buClr>
              <a:buSzPts val="1800"/>
              <a:buNone/>
              <a:defRPr/>
            </a:lvl3pPr>
            <a:lvl4pPr lvl="3" algn="l">
              <a:lnSpc>
                <a:spcPct val="80000"/>
              </a:lnSpc>
              <a:spcBef>
                <a:spcPts val="0"/>
              </a:spcBef>
              <a:spcAft>
                <a:spcPts val="0"/>
              </a:spcAft>
              <a:buClr>
                <a:srgbClr val="404040"/>
              </a:buClr>
              <a:buSzPts val="1800"/>
              <a:buNone/>
              <a:defRPr/>
            </a:lvl4pPr>
            <a:lvl5pPr lvl="4" algn="l">
              <a:lnSpc>
                <a:spcPct val="80000"/>
              </a:lnSpc>
              <a:spcBef>
                <a:spcPts val="0"/>
              </a:spcBef>
              <a:spcAft>
                <a:spcPts val="0"/>
              </a:spcAft>
              <a:buClr>
                <a:srgbClr val="404040"/>
              </a:buClr>
              <a:buSzPts val="1800"/>
              <a:buNone/>
              <a:defRPr/>
            </a:lvl5pPr>
            <a:lvl6pPr lvl="5" algn="l">
              <a:lnSpc>
                <a:spcPct val="80000"/>
              </a:lnSpc>
              <a:spcBef>
                <a:spcPts val="0"/>
              </a:spcBef>
              <a:spcAft>
                <a:spcPts val="0"/>
              </a:spcAft>
              <a:buClr>
                <a:srgbClr val="404040"/>
              </a:buClr>
              <a:buSzPts val="1800"/>
              <a:buNone/>
              <a:defRPr/>
            </a:lvl6pPr>
            <a:lvl7pPr lvl="6" algn="l">
              <a:lnSpc>
                <a:spcPct val="80000"/>
              </a:lnSpc>
              <a:spcBef>
                <a:spcPts val="0"/>
              </a:spcBef>
              <a:spcAft>
                <a:spcPts val="0"/>
              </a:spcAft>
              <a:buClr>
                <a:srgbClr val="404040"/>
              </a:buClr>
              <a:buSzPts val="1800"/>
              <a:buNone/>
              <a:defRPr/>
            </a:lvl7pPr>
            <a:lvl8pPr lvl="7" algn="l">
              <a:lnSpc>
                <a:spcPct val="80000"/>
              </a:lnSpc>
              <a:spcBef>
                <a:spcPts val="0"/>
              </a:spcBef>
              <a:spcAft>
                <a:spcPts val="0"/>
              </a:spcAft>
              <a:buClr>
                <a:srgbClr val="404040"/>
              </a:buClr>
              <a:buSzPts val="1800"/>
              <a:buNone/>
              <a:defRPr/>
            </a:lvl8pPr>
            <a:lvl9pPr lvl="8" algn="l">
              <a:lnSpc>
                <a:spcPct val="80000"/>
              </a:lnSpc>
              <a:spcBef>
                <a:spcPts val="0"/>
              </a:spcBef>
              <a:spcAft>
                <a:spcPts val="0"/>
              </a:spcAft>
              <a:buClr>
                <a:srgbClr val="404040"/>
              </a:buClr>
              <a:buSzPts val="1800"/>
              <a:buNone/>
              <a:defRPr/>
            </a:lvl9pPr>
          </a:lstStyle>
          <a:p>
            <a:endParaRPr/>
          </a:p>
        </p:txBody>
      </p:sp>
      <p:sp>
        <p:nvSpPr>
          <p:cNvPr id="75" name="Google Shape;75;p28"/>
          <p:cNvSpPr txBox="1">
            <a:spLocks noGrp="1"/>
          </p:cNvSpPr>
          <p:nvPr>
            <p:ph type="body" idx="1"/>
          </p:nvPr>
        </p:nvSpPr>
        <p:spPr>
          <a:xfrm>
            <a:off x="6299834" y="4568602"/>
            <a:ext cx="5486402" cy="1645922"/>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000"/>
              </a:spcBef>
              <a:spcAft>
                <a:spcPts val="0"/>
              </a:spcAft>
              <a:buClr>
                <a:schemeClr val="accent4"/>
              </a:buClr>
              <a:buSzPts val="2400"/>
              <a:buFont typeface="Arial"/>
              <a:buNone/>
              <a:defRPr sz="2400" b="1">
                <a:solidFill>
                  <a:schemeClr val="accent4"/>
                </a:solidFill>
              </a:defRPr>
            </a:lvl1pPr>
            <a:lvl2pPr marL="914400" lvl="1" indent="-381000" algn="l">
              <a:lnSpc>
                <a:spcPct val="90000"/>
              </a:lnSpc>
              <a:spcBef>
                <a:spcPts val="1000"/>
              </a:spcBef>
              <a:spcAft>
                <a:spcPts val="0"/>
              </a:spcAft>
              <a:buClr>
                <a:schemeClr val="accent4"/>
              </a:buClr>
              <a:buSzPts val="2400"/>
              <a:buFont typeface="Arial"/>
              <a:buChar char="•"/>
              <a:defRPr sz="2400" b="1">
                <a:solidFill>
                  <a:schemeClr val="accent4"/>
                </a:solidFill>
              </a:defRPr>
            </a:lvl2pPr>
            <a:lvl3pPr marL="1371600" lvl="2" indent="-381000" algn="l">
              <a:lnSpc>
                <a:spcPct val="90000"/>
              </a:lnSpc>
              <a:spcBef>
                <a:spcPts val="1000"/>
              </a:spcBef>
              <a:spcAft>
                <a:spcPts val="0"/>
              </a:spcAft>
              <a:buClr>
                <a:schemeClr val="accent4"/>
              </a:buClr>
              <a:buSzPts val="2400"/>
              <a:buFont typeface="Arial"/>
              <a:buChar char="•"/>
              <a:defRPr sz="2400" b="1">
                <a:solidFill>
                  <a:schemeClr val="accent4"/>
                </a:solidFill>
              </a:defRPr>
            </a:lvl3pPr>
            <a:lvl4pPr marL="1828800" lvl="3" indent="-381000" algn="l">
              <a:lnSpc>
                <a:spcPct val="90000"/>
              </a:lnSpc>
              <a:spcBef>
                <a:spcPts val="1000"/>
              </a:spcBef>
              <a:spcAft>
                <a:spcPts val="0"/>
              </a:spcAft>
              <a:buClr>
                <a:schemeClr val="accent4"/>
              </a:buClr>
              <a:buSzPts val="2400"/>
              <a:buFont typeface="Arial"/>
              <a:buChar char="•"/>
              <a:defRPr sz="2400" b="1">
                <a:solidFill>
                  <a:schemeClr val="accent4"/>
                </a:solidFill>
              </a:defRPr>
            </a:lvl4pPr>
            <a:lvl5pPr marL="2286000" lvl="4" indent="-381000" algn="l">
              <a:lnSpc>
                <a:spcPct val="90000"/>
              </a:lnSpc>
              <a:spcBef>
                <a:spcPts val="1000"/>
              </a:spcBef>
              <a:spcAft>
                <a:spcPts val="0"/>
              </a:spcAft>
              <a:buClr>
                <a:schemeClr val="accent4"/>
              </a:buClr>
              <a:buSzPts val="2400"/>
              <a:buFont typeface="Arial"/>
              <a:buChar char="•"/>
              <a:defRPr sz="2400" b="1">
                <a:solidFill>
                  <a:schemeClr val="accent4"/>
                </a:solidFill>
              </a:defRPr>
            </a:lvl5pPr>
            <a:lvl6pPr marL="2743200" lvl="5" indent="-342900" algn="l">
              <a:lnSpc>
                <a:spcPct val="90000"/>
              </a:lnSpc>
              <a:spcBef>
                <a:spcPts val="1000"/>
              </a:spcBef>
              <a:spcAft>
                <a:spcPts val="0"/>
              </a:spcAft>
              <a:buClr>
                <a:srgbClr val="404040"/>
              </a:buClr>
              <a:buSzPts val="1800"/>
              <a:buChar char="•"/>
              <a:defRPr/>
            </a:lvl6pPr>
            <a:lvl7pPr marL="3200400" lvl="6" indent="-342900" algn="l">
              <a:lnSpc>
                <a:spcPct val="90000"/>
              </a:lnSpc>
              <a:spcBef>
                <a:spcPts val="1000"/>
              </a:spcBef>
              <a:spcAft>
                <a:spcPts val="0"/>
              </a:spcAft>
              <a:buClr>
                <a:srgbClr val="404040"/>
              </a:buClr>
              <a:buSzPts val="1800"/>
              <a:buChar char="•"/>
              <a:defRPr/>
            </a:lvl7pPr>
            <a:lvl8pPr marL="3657600" lvl="7" indent="-342900" algn="l">
              <a:lnSpc>
                <a:spcPct val="90000"/>
              </a:lnSpc>
              <a:spcBef>
                <a:spcPts val="1000"/>
              </a:spcBef>
              <a:spcAft>
                <a:spcPts val="0"/>
              </a:spcAft>
              <a:buClr>
                <a:srgbClr val="404040"/>
              </a:buClr>
              <a:buSzPts val="1800"/>
              <a:buChar char="•"/>
              <a:defRPr/>
            </a:lvl8pPr>
            <a:lvl9pPr marL="4114800" lvl="8" indent="-342900" algn="l">
              <a:lnSpc>
                <a:spcPct val="90000"/>
              </a:lnSpc>
              <a:spcBef>
                <a:spcPts val="1000"/>
              </a:spcBef>
              <a:spcAft>
                <a:spcPts val="0"/>
              </a:spcAft>
              <a:buClr>
                <a:srgbClr val="404040"/>
              </a:buClr>
              <a:buSzPts val="1800"/>
              <a:buChar char="•"/>
              <a:defRPr/>
            </a:lvl9pPr>
          </a:lstStyle>
          <a:p>
            <a:endParaRPr/>
          </a:p>
        </p:txBody>
      </p:sp>
      <p:cxnSp>
        <p:nvCxnSpPr>
          <p:cNvPr id="76" name="Google Shape;76;p28"/>
          <p:cNvCxnSpPr/>
          <p:nvPr/>
        </p:nvCxnSpPr>
        <p:spPr>
          <a:xfrm>
            <a:off x="6309358" y="3950208"/>
            <a:ext cx="2133603" cy="3992"/>
          </a:xfrm>
          <a:prstGeom prst="straightConnector1">
            <a:avLst/>
          </a:prstGeom>
          <a:noFill/>
          <a:ln w="101600" cap="flat" cmpd="sng">
            <a:solidFill>
              <a:schemeClr val="accent4"/>
            </a:solidFill>
            <a:prstDash val="solid"/>
            <a:miter lim="8000"/>
            <a:headEnd type="none" w="sm" len="sm"/>
            <a:tailEnd type="none" w="sm" len="sm"/>
          </a:ln>
        </p:spPr>
      </p:cxnSp>
      <p:sp>
        <p:nvSpPr>
          <p:cNvPr id="77" name="Google Shape;77;p28"/>
          <p:cNvSpPr>
            <a:spLocks noGrp="1"/>
          </p:cNvSpPr>
          <p:nvPr>
            <p:ph type="pic" idx="2"/>
          </p:nvPr>
        </p:nvSpPr>
        <p:spPr>
          <a:xfrm>
            <a:off x="-2" y="-11115"/>
            <a:ext cx="5628072" cy="6858002"/>
          </a:xfrm>
          <a:prstGeom prst="rect">
            <a:avLst/>
          </a:prstGeom>
          <a:noFill/>
          <a:ln>
            <a:noFill/>
          </a:ln>
        </p:spPr>
      </p:sp>
      <p:sp>
        <p:nvSpPr>
          <p:cNvPr id="78" name="Google Shape;78;p28"/>
          <p:cNvSpPr txBox="1">
            <a:spLocks noGrp="1"/>
          </p:cNvSpPr>
          <p:nvPr>
            <p:ph type="sldNum" idx="12"/>
          </p:nvPr>
        </p:nvSpPr>
        <p:spPr>
          <a:xfrm>
            <a:off x="8737600" y="6356350"/>
            <a:ext cx="168089" cy="165100"/>
          </a:xfrm>
          <a:prstGeom prst="rect">
            <a:avLst/>
          </a:prstGeom>
          <a:noFill/>
          <a:ln>
            <a:noFill/>
          </a:ln>
        </p:spPr>
        <p:txBody>
          <a:bodyPr spcFirstLastPara="1" wrap="square" lIns="0" tIns="0" rIns="0" bIns="0" anchor="t" anchorCtr="0">
            <a:sp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el und zwei Inhalte 2">
  <p:cSld name="Titel und zwei Inhalte 2">
    <p:spTree>
      <p:nvGrpSpPr>
        <p:cNvPr id="1" name="Shape 79"/>
        <p:cNvGrpSpPr/>
        <p:nvPr/>
      </p:nvGrpSpPr>
      <p:grpSpPr>
        <a:xfrm>
          <a:off x="0" y="0"/>
          <a:ext cx="0" cy="0"/>
          <a:chOff x="0" y="0"/>
          <a:chExt cx="0" cy="0"/>
        </a:xfrm>
      </p:grpSpPr>
      <p:sp>
        <p:nvSpPr>
          <p:cNvPr id="80" name="Google Shape;80;p29"/>
          <p:cNvSpPr txBox="1">
            <a:spLocks noGrp="1"/>
          </p:cNvSpPr>
          <p:nvPr>
            <p:ph type="title"/>
          </p:nvPr>
        </p:nvSpPr>
        <p:spPr>
          <a:xfrm>
            <a:off x="594359" y="278129"/>
            <a:ext cx="9778367" cy="1494596"/>
          </a:xfrm>
          <a:prstGeom prst="rect">
            <a:avLst/>
          </a:prstGeom>
          <a:noFill/>
          <a:ln>
            <a:noFill/>
          </a:ln>
        </p:spPr>
        <p:txBody>
          <a:bodyPr spcFirstLastPara="1" wrap="square" lIns="0" tIns="0" rIns="0" bIns="0" anchor="b" anchorCtr="0">
            <a:normAutofit/>
          </a:bodyPr>
          <a:lstStyle>
            <a:lvl1pPr lvl="0" algn="l">
              <a:lnSpc>
                <a:spcPct val="80000"/>
              </a:lnSpc>
              <a:spcBef>
                <a:spcPts val="0"/>
              </a:spcBef>
              <a:spcAft>
                <a:spcPts val="0"/>
              </a:spcAft>
              <a:buClr>
                <a:srgbClr val="404040"/>
              </a:buClr>
              <a:buSzPts val="1800"/>
              <a:buNone/>
              <a:defRPr/>
            </a:lvl1pPr>
            <a:lvl2pPr lvl="1" algn="l">
              <a:lnSpc>
                <a:spcPct val="80000"/>
              </a:lnSpc>
              <a:spcBef>
                <a:spcPts val="0"/>
              </a:spcBef>
              <a:spcAft>
                <a:spcPts val="0"/>
              </a:spcAft>
              <a:buClr>
                <a:srgbClr val="404040"/>
              </a:buClr>
              <a:buSzPts val="1800"/>
              <a:buNone/>
              <a:defRPr/>
            </a:lvl2pPr>
            <a:lvl3pPr lvl="2" algn="l">
              <a:lnSpc>
                <a:spcPct val="80000"/>
              </a:lnSpc>
              <a:spcBef>
                <a:spcPts val="0"/>
              </a:spcBef>
              <a:spcAft>
                <a:spcPts val="0"/>
              </a:spcAft>
              <a:buClr>
                <a:srgbClr val="404040"/>
              </a:buClr>
              <a:buSzPts val="1800"/>
              <a:buNone/>
              <a:defRPr/>
            </a:lvl3pPr>
            <a:lvl4pPr lvl="3" algn="l">
              <a:lnSpc>
                <a:spcPct val="80000"/>
              </a:lnSpc>
              <a:spcBef>
                <a:spcPts val="0"/>
              </a:spcBef>
              <a:spcAft>
                <a:spcPts val="0"/>
              </a:spcAft>
              <a:buClr>
                <a:srgbClr val="404040"/>
              </a:buClr>
              <a:buSzPts val="1800"/>
              <a:buNone/>
              <a:defRPr/>
            </a:lvl4pPr>
            <a:lvl5pPr lvl="4" algn="l">
              <a:lnSpc>
                <a:spcPct val="80000"/>
              </a:lnSpc>
              <a:spcBef>
                <a:spcPts val="0"/>
              </a:spcBef>
              <a:spcAft>
                <a:spcPts val="0"/>
              </a:spcAft>
              <a:buClr>
                <a:srgbClr val="404040"/>
              </a:buClr>
              <a:buSzPts val="1800"/>
              <a:buNone/>
              <a:defRPr/>
            </a:lvl5pPr>
            <a:lvl6pPr lvl="5" algn="l">
              <a:lnSpc>
                <a:spcPct val="80000"/>
              </a:lnSpc>
              <a:spcBef>
                <a:spcPts val="0"/>
              </a:spcBef>
              <a:spcAft>
                <a:spcPts val="0"/>
              </a:spcAft>
              <a:buClr>
                <a:srgbClr val="404040"/>
              </a:buClr>
              <a:buSzPts val="1800"/>
              <a:buNone/>
              <a:defRPr/>
            </a:lvl6pPr>
            <a:lvl7pPr lvl="6" algn="l">
              <a:lnSpc>
                <a:spcPct val="80000"/>
              </a:lnSpc>
              <a:spcBef>
                <a:spcPts val="0"/>
              </a:spcBef>
              <a:spcAft>
                <a:spcPts val="0"/>
              </a:spcAft>
              <a:buClr>
                <a:srgbClr val="404040"/>
              </a:buClr>
              <a:buSzPts val="1800"/>
              <a:buNone/>
              <a:defRPr/>
            </a:lvl7pPr>
            <a:lvl8pPr lvl="7" algn="l">
              <a:lnSpc>
                <a:spcPct val="80000"/>
              </a:lnSpc>
              <a:spcBef>
                <a:spcPts val="0"/>
              </a:spcBef>
              <a:spcAft>
                <a:spcPts val="0"/>
              </a:spcAft>
              <a:buClr>
                <a:srgbClr val="404040"/>
              </a:buClr>
              <a:buSzPts val="1800"/>
              <a:buNone/>
              <a:defRPr/>
            </a:lvl8pPr>
            <a:lvl9pPr lvl="8" algn="l">
              <a:lnSpc>
                <a:spcPct val="80000"/>
              </a:lnSpc>
              <a:spcBef>
                <a:spcPts val="0"/>
              </a:spcBef>
              <a:spcAft>
                <a:spcPts val="0"/>
              </a:spcAft>
              <a:buClr>
                <a:srgbClr val="404040"/>
              </a:buClr>
              <a:buSzPts val="1800"/>
              <a:buNone/>
              <a:defRPr/>
            </a:lvl9pPr>
          </a:lstStyle>
          <a:p>
            <a:endParaRPr/>
          </a:p>
        </p:txBody>
      </p:sp>
      <p:sp>
        <p:nvSpPr>
          <p:cNvPr id="81" name="Google Shape;81;p29"/>
          <p:cNvSpPr txBox="1">
            <a:spLocks noGrp="1"/>
          </p:cNvSpPr>
          <p:nvPr>
            <p:ph type="body" idx="1"/>
          </p:nvPr>
        </p:nvSpPr>
        <p:spPr>
          <a:xfrm>
            <a:off x="594359" y="2676525"/>
            <a:ext cx="4490830" cy="359747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800"/>
              </a:spcBef>
              <a:spcAft>
                <a:spcPts val="0"/>
              </a:spcAft>
              <a:buClr>
                <a:srgbClr val="404040"/>
              </a:buClr>
              <a:buSzPts val="2000"/>
              <a:buFont typeface="Arial"/>
              <a:buNone/>
              <a:defRPr sz="2000"/>
            </a:lvl1pPr>
            <a:lvl2pPr marL="914400" lvl="1" indent="-355600" algn="l">
              <a:lnSpc>
                <a:spcPct val="90000"/>
              </a:lnSpc>
              <a:spcBef>
                <a:spcPts val="1800"/>
              </a:spcBef>
              <a:spcAft>
                <a:spcPts val="0"/>
              </a:spcAft>
              <a:buClr>
                <a:srgbClr val="404040"/>
              </a:buClr>
              <a:buSzPts val="2000"/>
              <a:buFont typeface="Arial"/>
              <a:buChar char="•"/>
              <a:defRPr sz="2000"/>
            </a:lvl2pPr>
            <a:lvl3pPr marL="1371600" lvl="2" indent="-355600" algn="l">
              <a:lnSpc>
                <a:spcPct val="90000"/>
              </a:lnSpc>
              <a:spcBef>
                <a:spcPts val="1800"/>
              </a:spcBef>
              <a:spcAft>
                <a:spcPts val="0"/>
              </a:spcAft>
              <a:buClr>
                <a:srgbClr val="404040"/>
              </a:buClr>
              <a:buSzPts val="2000"/>
              <a:buFont typeface="Arial"/>
              <a:buChar char="•"/>
              <a:defRPr sz="2000"/>
            </a:lvl3pPr>
            <a:lvl4pPr marL="1828800" lvl="3" indent="-355600" algn="l">
              <a:lnSpc>
                <a:spcPct val="90000"/>
              </a:lnSpc>
              <a:spcBef>
                <a:spcPts val="1800"/>
              </a:spcBef>
              <a:spcAft>
                <a:spcPts val="0"/>
              </a:spcAft>
              <a:buClr>
                <a:srgbClr val="404040"/>
              </a:buClr>
              <a:buSzPts val="2000"/>
              <a:buFont typeface="Arial"/>
              <a:buChar char="•"/>
              <a:defRPr sz="2000"/>
            </a:lvl4pPr>
            <a:lvl5pPr marL="2286000" lvl="4" indent="-355600" algn="l">
              <a:lnSpc>
                <a:spcPct val="90000"/>
              </a:lnSpc>
              <a:spcBef>
                <a:spcPts val="1800"/>
              </a:spcBef>
              <a:spcAft>
                <a:spcPts val="0"/>
              </a:spcAft>
              <a:buClr>
                <a:srgbClr val="404040"/>
              </a:buClr>
              <a:buSzPts val="2000"/>
              <a:buFont typeface="Arial"/>
              <a:buChar char="•"/>
              <a:defRPr sz="2000"/>
            </a:lvl5pPr>
            <a:lvl6pPr marL="2743200" lvl="5" indent="-342900" algn="l">
              <a:lnSpc>
                <a:spcPct val="90000"/>
              </a:lnSpc>
              <a:spcBef>
                <a:spcPts val="1000"/>
              </a:spcBef>
              <a:spcAft>
                <a:spcPts val="0"/>
              </a:spcAft>
              <a:buClr>
                <a:srgbClr val="404040"/>
              </a:buClr>
              <a:buSzPts val="1800"/>
              <a:buChar char="•"/>
              <a:defRPr/>
            </a:lvl6pPr>
            <a:lvl7pPr marL="3200400" lvl="6" indent="-342900" algn="l">
              <a:lnSpc>
                <a:spcPct val="90000"/>
              </a:lnSpc>
              <a:spcBef>
                <a:spcPts val="1000"/>
              </a:spcBef>
              <a:spcAft>
                <a:spcPts val="0"/>
              </a:spcAft>
              <a:buClr>
                <a:srgbClr val="404040"/>
              </a:buClr>
              <a:buSzPts val="1800"/>
              <a:buChar char="•"/>
              <a:defRPr/>
            </a:lvl7pPr>
            <a:lvl8pPr marL="3657600" lvl="7" indent="-342900" algn="l">
              <a:lnSpc>
                <a:spcPct val="90000"/>
              </a:lnSpc>
              <a:spcBef>
                <a:spcPts val="1000"/>
              </a:spcBef>
              <a:spcAft>
                <a:spcPts val="0"/>
              </a:spcAft>
              <a:buClr>
                <a:srgbClr val="404040"/>
              </a:buClr>
              <a:buSzPts val="1800"/>
              <a:buChar char="•"/>
              <a:defRPr/>
            </a:lvl8pPr>
            <a:lvl9pPr marL="4114800" lvl="8" indent="-342900" algn="l">
              <a:lnSpc>
                <a:spcPct val="90000"/>
              </a:lnSpc>
              <a:spcBef>
                <a:spcPts val="1000"/>
              </a:spcBef>
              <a:spcAft>
                <a:spcPts val="0"/>
              </a:spcAft>
              <a:buClr>
                <a:srgbClr val="404040"/>
              </a:buClr>
              <a:buSzPts val="1800"/>
              <a:buChar char="•"/>
              <a:defRPr/>
            </a:lvl9pPr>
          </a:lstStyle>
          <a:p>
            <a:endParaRPr/>
          </a:p>
        </p:txBody>
      </p:sp>
      <p:sp>
        <p:nvSpPr>
          <p:cNvPr id="82" name="Google Shape;82;p29"/>
          <p:cNvSpPr/>
          <p:nvPr/>
        </p:nvSpPr>
        <p:spPr>
          <a:xfrm>
            <a:off x="9879382" y="-2"/>
            <a:ext cx="2338192" cy="1169098"/>
          </a:xfrm>
          <a:custGeom>
            <a:avLst/>
            <a:gdLst/>
            <a:ahLst/>
            <a:cxnLst/>
            <a:rect l="l" t="t"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rgbClr val="B0D8DE"/>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83" name="Google Shape;83;p29"/>
          <p:cNvSpPr/>
          <p:nvPr/>
        </p:nvSpPr>
        <p:spPr>
          <a:xfrm>
            <a:off x="8335967" y="-1"/>
            <a:ext cx="1393348" cy="706091"/>
          </a:xfrm>
          <a:custGeom>
            <a:avLst/>
            <a:gdLst/>
            <a:ahLst/>
            <a:cxnLst/>
            <a:rect l="l" t="t"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chemeClr val="accent6"/>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84" name="Google Shape;84;p29"/>
          <p:cNvSpPr/>
          <p:nvPr/>
        </p:nvSpPr>
        <p:spPr>
          <a:xfrm>
            <a:off x="9624159" y="313423"/>
            <a:ext cx="1157489" cy="1157488"/>
          </a:xfrm>
          <a:prstGeom prst="ellipse">
            <a:avLst/>
          </a:prstGeom>
          <a:solidFill>
            <a:schemeClr val="accent4"/>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85" name="Google Shape;85;p29"/>
          <p:cNvSpPr txBox="1">
            <a:spLocks noGrp="1"/>
          </p:cNvSpPr>
          <p:nvPr>
            <p:ph type="sldNum" idx="12"/>
          </p:nvPr>
        </p:nvSpPr>
        <p:spPr>
          <a:xfrm>
            <a:off x="594359" y="6332220"/>
            <a:ext cx="168089" cy="165101"/>
          </a:xfrm>
          <a:prstGeom prst="rect">
            <a:avLst/>
          </a:prstGeom>
          <a:noFill/>
          <a:ln>
            <a:noFill/>
          </a:ln>
        </p:spPr>
        <p:txBody>
          <a:bodyPr spcFirstLastPara="1" wrap="square" lIns="0" tIns="0" rIns="0" bIns="0" anchor="t" anchorCtr="0">
            <a:sp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Titelinhalt und Tabelle">
  <p:cSld name="Titelinhalt und Tabelle">
    <p:spTree>
      <p:nvGrpSpPr>
        <p:cNvPr id="1" name="Shape 86"/>
        <p:cNvGrpSpPr/>
        <p:nvPr/>
      </p:nvGrpSpPr>
      <p:grpSpPr>
        <a:xfrm>
          <a:off x="0" y="0"/>
          <a:ext cx="0" cy="0"/>
          <a:chOff x="0" y="0"/>
          <a:chExt cx="0" cy="0"/>
        </a:xfrm>
      </p:grpSpPr>
      <p:pic>
        <p:nvPicPr>
          <p:cNvPr id="87" name="Google Shape;87;p30" descr="Grafik 3"/>
          <p:cNvPicPr preferRelativeResize="0"/>
          <p:nvPr/>
        </p:nvPicPr>
        <p:blipFill rotWithShape="1">
          <a:blip r:embed="rId2">
            <a:alphaModFix/>
          </a:blip>
          <a:srcRect/>
          <a:stretch/>
        </p:blipFill>
        <p:spPr>
          <a:xfrm>
            <a:off x="10419632" y="5890912"/>
            <a:ext cx="1307557" cy="713857"/>
          </a:xfrm>
          <a:prstGeom prst="rect">
            <a:avLst/>
          </a:prstGeom>
          <a:noFill/>
          <a:ln>
            <a:noFill/>
          </a:ln>
        </p:spPr>
      </p:pic>
      <p:sp>
        <p:nvSpPr>
          <p:cNvPr id="88" name="Google Shape;88;p30"/>
          <p:cNvSpPr txBox="1">
            <a:spLocks noGrp="1"/>
          </p:cNvSpPr>
          <p:nvPr>
            <p:ph type="title"/>
          </p:nvPr>
        </p:nvSpPr>
        <p:spPr>
          <a:xfrm>
            <a:off x="3661409" y="4661717"/>
            <a:ext cx="7936232" cy="1380761"/>
          </a:xfrm>
          <a:prstGeom prst="rect">
            <a:avLst/>
          </a:prstGeom>
          <a:noFill/>
          <a:ln>
            <a:noFill/>
          </a:ln>
        </p:spPr>
        <p:txBody>
          <a:bodyPr spcFirstLastPara="1" wrap="square" lIns="0" tIns="0" rIns="0" bIns="0" anchor="b" anchorCtr="0">
            <a:normAutofit/>
          </a:bodyPr>
          <a:lstStyle>
            <a:lvl1pPr lvl="0" algn="l">
              <a:lnSpc>
                <a:spcPct val="80000"/>
              </a:lnSpc>
              <a:spcBef>
                <a:spcPts val="0"/>
              </a:spcBef>
              <a:spcAft>
                <a:spcPts val="0"/>
              </a:spcAft>
              <a:buClr>
                <a:srgbClr val="404040"/>
              </a:buClr>
              <a:buSzPts val="1800"/>
              <a:buNone/>
              <a:defRPr/>
            </a:lvl1pPr>
            <a:lvl2pPr lvl="1" algn="l">
              <a:lnSpc>
                <a:spcPct val="80000"/>
              </a:lnSpc>
              <a:spcBef>
                <a:spcPts val="0"/>
              </a:spcBef>
              <a:spcAft>
                <a:spcPts val="0"/>
              </a:spcAft>
              <a:buClr>
                <a:srgbClr val="404040"/>
              </a:buClr>
              <a:buSzPts val="1800"/>
              <a:buNone/>
              <a:defRPr/>
            </a:lvl2pPr>
            <a:lvl3pPr lvl="2" algn="l">
              <a:lnSpc>
                <a:spcPct val="80000"/>
              </a:lnSpc>
              <a:spcBef>
                <a:spcPts val="0"/>
              </a:spcBef>
              <a:spcAft>
                <a:spcPts val="0"/>
              </a:spcAft>
              <a:buClr>
                <a:srgbClr val="404040"/>
              </a:buClr>
              <a:buSzPts val="1800"/>
              <a:buNone/>
              <a:defRPr/>
            </a:lvl3pPr>
            <a:lvl4pPr lvl="3" algn="l">
              <a:lnSpc>
                <a:spcPct val="80000"/>
              </a:lnSpc>
              <a:spcBef>
                <a:spcPts val="0"/>
              </a:spcBef>
              <a:spcAft>
                <a:spcPts val="0"/>
              </a:spcAft>
              <a:buClr>
                <a:srgbClr val="404040"/>
              </a:buClr>
              <a:buSzPts val="1800"/>
              <a:buNone/>
              <a:defRPr/>
            </a:lvl4pPr>
            <a:lvl5pPr lvl="4" algn="l">
              <a:lnSpc>
                <a:spcPct val="80000"/>
              </a:lnSpc>
              <a:spcBef>
                <a:spcPts val="0"/>
              </a:spcBef>
              <a:spcAft>
                <a:spcPts val="0"/>
              </a:spcAft>
              <a:buClr>
                <a:srgbClr val="404040"/>
              </a:buClr>
              <a:buSzPts val="1800"/>
              <a:buNone/>
              <a:defRPr/>
            </a:lvl5pPr>
            <a:lvl6pPr lvl="5" algn="l">
              <a:lnSpc>
                <a:spcPct val="80000"/>
              </a:lnSpc>
              <a:spcBef>
                <a:spcPts val="0"/>
              </a:spcBef>
              <a:spcAft>
                <a:spcPts val="0"/>
              </a:spcAft>
              <a:buClr>
                <a:srgbClr val="404040"/>
              </a:buClr>
              <a:buSzPts val="1800"/>
              <a:buNone/>
              <a:defRPr/>
            </a:lvl6pPr>
            <a:lvl7pPr lvl="6" algn="l">
              <a:lnSpc>
                <a:spcPct val="80000"/>
              </a:lnSpc>
              <a:spcBef>
                <a:spcPts val="0"/>
              </a:spcBef>
              <a:spcAft>
                <a:spcPts val="0"/>
              </a:spcAft>
              <a:buClr>
                <a:srgbClr val="404040"/>
              </a:buClr>
              <a:buSzPts val="1800"/>
              <a:buNone/>
              <a:defRPr/>
            </a:lvl7pPr>
            <a:lvl8pPr lvl="7" algn="l">
              <a:lnSpc>
                <a:spcPct val="80000"/>
              </a:lnSpc>
              <a:spcBef>
                <a:spcPts val="0"/>
              </a:spcBef>
              <a:spcAft>
                <a:spcPts val="0"/>
              </a:spcAft>
              <a:buClr>
                <a:srgbClr val="404040"/>
              </a:buClr>
              <a:buSzPts val="1800"/>
              <a:buNone/>
              <a:defRPr/>
            </a:lvl8pPr>
            <a:lvl9pPr lvl="8" algn="l">
              <a:lnSpc>
                <a:spcPct val="80000"/>
              </a:lnSpc>
              <a:spcBef>
                <a:spcPts val="0"/>
              </a:spcBef>
              <a:spcAft>
                <a:spcPts val="0"/>
              </a:spcAft>
              <a:buClr>
                <a:srgbClr val="404040"/>
              </a:buClr>
              <a:buSzPts val="1800"/>
              <a:buNone/>
              <a:defRPr/>
            </a:lvl9pPr>
          </a:lstStyle>
          <a:p>
            <a:endParaRPr/>
          </a:p>
        </p:txBody>
      </p:sp>
      <p:cxnSp>
        <p:nvCxnSpPr>
          <p:cNvPr id="89" name="Google Shape;89;p30"/>
          <p:cNvCxnSpPr/>
          <p:nvPr/>
        </p:nvCxnSpPr>
        <p:spPr>
          <a:xfrm>
            <a:off x="3670933" y="6313170"/>
            <a:ext cx="2133603" cy="3992"/>
          </a:xfrm>
          <a:prstGeom prst="straightConnector1">
            <a:avLst/>
          </a:prstGeom>
          <a:noFill/>
          <a:ln w="101600" cap="flat" cmpd="sng">
            <a:solidFill>
              <a:schemeClr val="accent4"/>
            </a:solidFill>
            <a:prstDash val="solid"/>
            <a:miter lim="8000"/>
            <a:headEnd type="none" w="sm" len="sm"/>
            <a:tailEnd type="none" w="sm" len="sm"/>
          </a:ln>
        </p:spPr>
      </p:cxnSp>
      <p:sp>
        <p:nvSpPr>
          <p:cNvPr id="90" name="Google Shape;90;p30"/>
          <p:cNvSpPr txBox="1">
            <a:spLocks noGrp="1"/>
          </p:cNvSpPr>
          <p:nvPr>
            <p:ph type="body" idx="1"/>
          </p:nvPr>
        </p:nvSpPr>
        <p:spPr>
          <a:xfrm>
            <a:off x="603884" y="584005"/>
            <a:ext cx="2825116" cy="3999061"/>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1800"/>
              </a:spcBef>
              <a:spcAft>
                <a:spcPts val="0"/>
              </a:spcAft>
              <a:buClr>
                <a:srgbClr val="404040"/>
              </a:buClr>
              <a:buSzPts val="2000"/>
              <a:buFont typeface="Arial"/>
              <a:buNone/>
              <a:defRPr sz="2000"/>
            </a:lvl1pPr>
            <a:lvl2pPr marL="914400" lvl="1" indent="-228600" algn="l">
              <a:lnSpc>
                <a:spcPct val="90000"/>
              </a:lnSpc>
              <a:spcBef>
                <a:spcPts val="1800"/>
              </a:spcBef>
              <a:spcAft>
                <a:spcPts val="0"/>
              </a:spcAft>
              <a:buClr>
                <a:srgbClr val="404040"/>
              </a:buClr>
              <a:buSzPts val="2000"/>
              <a:buFont typeface="Arial"/>
              <a:buNone/>
              <a:defRPr sz="2000"/>
            </a:lvl2pPr>
            <a:lvl3pPr marL="1371600" lvl="2" indent="-228600" algn="l">
              <a:lnSpc>
                <a:spcPct val="90000"/>
              </a:lnSpc>
              <a:spcBef>
                <a:spcPts val="1800"/>
              </a:spcBef>
              <a:spcAft>
                <a:spcPts val="0"/>
              </a:spcAft>
              <a:buClr>
                <a:srgbClr val="404040"/>
              </a:buClr>
              <a:buSzPts val="2000"/>
              <a:buFont typeface="Arial"/>
              <a:buNone/>
              <a:defRPr sz="2000"/>
            </a:lvl3pPr>
            <a:lvl4pPr marL="1828800" lvl="3" indent="-228600" algn="l">
              <a:lnSpc>
                <a:spcPct val="90000"/>
              </a:lnSpc>
              <a:spcBef>
                <a:spcPts val="1800"/>
              </a:spcBef>
              <a:spcAft>
                <a:spcPts val="0"/>
              </a:spcAft>
              <a:buClr>
                <a:srgbClr val="404040"/>
              </a:buClr>
              <a:buSzPts val="2000"/>
              <a:buFont typeface="Arial"/>
              <a:buNone/>
              <a:defRPr sz="2000"/>
            </a:lvl4pPr>
            <a:lvl5pPr marL="2286000" lvl="4" indent="-228600" algn="l">
              <a:lnSpc>
                <a:spcPct val="90000"/>
              </a:lnSpc>
              <a:spcBef>
                <a:spcPts val="1800"/>
              </a:spcBef>
              <a:spcAft>
                <a:spcPts val="0"/>
              </a:spcAft>
              <a:buClr>
                <a:srgbClr val="404040"/>
              </a:buClr>
              <a:buSzPts val="2000"/>
              <a:buFont typeface="Arial"/>
              <a:buNone/>
              <a:defRPr sz="2000"/>
            </a:lvl5pPr>
            <a:lvl6pPr marL="2743200" lvl="5" indent="-342900" algn="l">
              <a:lnSpc>
                <a:spcPct val="90000"/>
              </a:lnSpc>
              <a:spcBef>
                <a:spcPts val="1000"/>
              </a:spcBef>
              <a:spcAft>
                <a:spcPts val="0"/>
              </a:spcAft>
              <a:buClr>
                <a:srgbClr val="404040"/>
              </a:buClr>
              <a:buSzPts val="1800"/>
              <a:buChar char="•"/>
              <a:defRPr/>
            </a:lvl6pPr>
            <a:lvl7pPr marL="3200400" lvl="6" indent="-342900" algn="l">
              <a:lnSpc>
                <a:spcPct val="90000"/>
              </a:lnSpc>
              <a:spcBef>
                <a:spcPts val="1000"/>
              </a:spcBef>
              <a:spcAft>
                <a:spcPts val="0"/>
              </a:spcAft>
              <a:buClr>
                <a:srgbClr val="404040"/>
              </a:buClr>
              <a:buSzPts val="1800"/>
              <a:buChar char="•"/>
              <a:defRPr/>
            </a:lvl7pPr>
            <a:lvl8pPr marL="3657600" lvl="7" indent="-342900" algn="l">
              <a:lnSpc>
                <a:spcPct val="90000"/>
              </a:lnSpc>
              <a:spcBef>
                <a:spcPts val="1000"/>
              </a:spcBef>
              <a:spcAft>
                <a:spcPts val="0"/>
              </a:spcAft>
              <a:buClr>
                <a:srgbClr val="404040"/>
              </a:buClr>
              <a:buSzPts val="1800"/>
              <a:buChar char="•"/>
              <a:defRPr/>
            </a:lvl8pPr>
            <a:lvl9pPr marL="4114800" lvl="8" indent="-342900" algn="l">
              <a:lnSpc>
                <a:spcPct val="90000"/>
              </a:lnSpc>
              <a:spcBef>
                <a:spcPts val="1000"/>
              </a:spcBef>
              <a:spcAft>
                <a:spcPts val="0"/>
              </a:spcAft>
              <a:buClr>
                <a:srgbClr val="404040"/>
              </a:buClr>
              <a:buSzPts val="1800"/>
              <a:buChar char="•"/>
              <a:defRPr/>
            </a:lvl9pPr>
          </a:lstStyle>
          <a:p>
            <a:endParaRPr/>
          </a:p>
        </p:txBody>
      </p:sp>
      <p:grpSp>
        <p:nvGrpSpPr>
          <p:cNvPr id="91" name="Google Shape;91;p30"/>
          <p:cNvGrpSpPr/>
          <p:nvPr/>
        </p:nvGrpSpPr>
        <p:grpSpPr>
          <a:xfrm>
            <a:off x="5886" y="3804834"/>
            <a:ext cx="1315508" cy="3053169"/>
            <a:chOff x="-2" y="-1"/>
            <a:chExt cx="1315504" cy="3053169"/>
          </a:xfrm>
        </p:grpSpPr>
        <p:sp>
          <p:nvSpPr>
            <p:cNvPr id="92" name="Google Shape;92;p30"/>
            <p:cNvSpPr/>
            <p:nvPr/>
          </p:nvSpPr>
          <p:spPr>
            <a:xfrm rot="-5400000">
              <a:off x="-441923" y="441921"/>
              <a:ext cx="1839160" cy="955317"/>
            </a:xfrm>
            <a:custGeom>
              <a:avLst/>
              <a:gdLst/>
              <a:ahLst/>
              <a:cxnLst/>
              <a:rect l="l" t="t"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chemeClr val="accent4"/>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93" name="Google Shape;93;p30"/>
            <p:cNvSpPr/>
            <p:nvPr/>
          </p:nvSpPr>
          <p:spPr>
            <a:xfrm rot="-5400000">
              <a:off x="-259498" y="2216696"/>
              <a:ext cx="1095969" cy="576975"/>
            </a:xfrm>
            <a:custGeom>
              <a:avLst/>
              <a:gdLst/>
              <a:ahLst/>
              <a:cxnLst/>
              <a:rect l="l" t="t"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rgbClr val="65B2BE"/>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94" name="Google Shape;94;p30"/>
            <p:cNvSpPr/>
            <p:nvPr/>
          </p:nvSpPr>
          <p:spPr>
            <a:xfrm rot="-5400000">
              <a:off x="669141" y="1627857"/>
              <a:ext cx="634043" cy="658681"/>
            </a:xfrm>
            <a:prstGeom prst="ellipse">
              <a:avLst/>
            </a:prstGeom>
            <a:solidFill>
              <a:schemeClr val="accent6"/>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95" name="Google Shape;95;p30"/>
          <p:cNvSpPr txBox="1">
            <a:spLocks noGrp="1"/>
          </p:cNvSpPr>
          <p:nvPr>
            <p:ph type="sldNum" idx="12"/>
          </p:nvPr>
        </p:nvSpPr>
        <p:spPr>
          <a:xfrm>
            <a:off x="594359" y="6332220"/>
            <a:ext cx="168089" cy="165101"/>
          </a:xfrm>
          <a:prstGeom prst="rect">
            <a:avLst/>
          </a:prstGeom>
          <a:noFill/>
          <a:ln>
            <a:noFill/>
          </a:ln>
        </p:spPr>
        <p:txBody>
          <a:bodyPr spcFirstLastPara="1" wrap="square" lIns="0" tIns="0" rIns="0" bIns="0" anchor="t" anchorCtr="0">
            <a:sp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pic>
        <p:nvPicPr>
          <p:cNvPr id="6" name="Google Shape;6;p20" descr="Grafik 3"/>
          <p:cNvPicPr preferRelativeResize="0"/>
          <p:nvPr/>
        </p:nvPicPr>
        <p:blipFill rotWithShape="1">
          <a:blip r:embed="rId15">
            <a:alphaModFix/>
          </a:blip>
          <a:srcRect/>
          <a:stretch/>
        </p:blipFill>
        <p:spPr>
          <a:xfrm>
            <a:off x="10419632" y="5890912"/>
            <a:ext cx="1307557" cy="713857"/>
          </a:xfrm>
          <a:prstGeom prst="rect">
            <a:avLst/>
          </a:prstGeom>
          <a:noFill/>
          <a:ln>
            <a:noFill/>
          </a:ln>
        </p:spPr>
      </p:pic>
      <p:cxnSp>
        <p:nvCxnSpPr>
          <p:cNvPr id="7" name="Google Shape;7;p20"/>
          <p:cNvCxnSpPr/>
          <p:nvPr/>
        </p:nvCxnSpPr>
        <p:spPr>
          <a:xfrm>
            <a:off x="594359" y="2148838"/>
            <a:ext cx="2133602" cy="3992"/>
          </a:xfrm>
          <a:prstGeom prst="straightConnector1">
            <a:avLst/>
          </a:prstGeom>
          <a:noFill/>
          <a:ln w="101600" cap="flat" cmpd="sng">
            <a:solidFill>
              <a:schemeClr val="accent4"/>
            </a:solidFill>
            <a:prstDash val="solid"/>
            <a:miter lim="8000"/>
            <a:headEnd type="none" w="sm" len="sm"/>
            <a:tailEnd type="none" w="sm" len="sm"/>
          </a:ln>
        </p:spPr>
      </p:cxnSp>
      <p:sp>
        <p:nvSpPr>
          <p:cNvPr id="8" name="Google Shape;8;p20"/>
          <p:cNvSpPr txBox="1">
            <a:spLocks noGrp="1"/>
          </p:cNvSpPr>
          <p:nvPr>
            <p:ph type="title"/>
          </p:nvPr>
        </p:nvSpPr>
        <p:spPr>
          <a:xfrm>
            <a:off x="594359" y="202400"/>
            <a:ext cx="10972801" cy="1570325"/>
          </a:xfrm>
          <a:prstGeom prst="rect">
            <a:avLst/>
          </a:prstGeom>
          <a:noFill/>
          <a:ln>
            <a:noFill/>
          </a:ln>
        </p:spPr>
        <p:txBody>
          <a:bodyPr spcFirstLastPara="1" wrap="square" lIns="0" tIns="0" rIns="0" bIns="0" anchor="b" anchorCtr="0">
            <a:normAutofit/>
          </a:bodyPr>
          <a:lstStyle>
            <a:lvl1pPr marR="0" lvl="0" algn="l" rtl="0">
              <a:lnSpc>
                <a:spcPct val="80000"/>
              </a:lnSpc>
              <a:spcBef>
                <a:spcPts val="0"/>
              </a:spcBef>
              <a:spcAft>
                <a:spcPts val="0"/>
              </a:spcAft>
              <a:buClr>
                <a:srgbClr val="404040"/>
              </a:buClr>
              <a:buSzPts val="4400"/>
              <a:buFont typeface="Play"/>
              <a:buNone/>
              <a:defRPr sz="4400" b="1" i="0" u="none" strike="noStrike" cap="none">
                <a:solidFill>
                  <a:srgbClr val="404040"/>
                </a:solidFill>
                <a:latin typeface="Play"/>
                <a:ea typeface="Play"/>
                <a:cs typeface="Play"/>
                <a:sym typeface="Play"/>
              </a:defRPr>
            </a:lvl1pPr>
            <a:lvl2pPr marR="0" lvl="1" algn="l" rtl="0">
              <a:lnSpc>
                <a:spcPct val="80000"/>
              </a:lnSpc>
              <a:spcBef>
                <a:spcPts val="0"/>
              </a:spcBef>
              <a:spcAft>
                <a:spcPts val="0"/>
              </a:spcAft>
              <a:buClr>
                <a:srgbClr val="404040"/>
              </a:buClr>
              <a:buSzPts val="4400"/>
              <a:buFont typeface="Play"/>
              <a:buNone/>
              <a:defRPr sz="4400" b="1" i="0" u="none" strike="noStrike" cap="none">
                <a:solidFill>
                  <a:srgbClr val="404040"/>
                </a:solidFill>
                <a:latin typeface="Play"/>
                <a:ea typeface="Play"/>
                <a:cs typeface="Play"/>
                <a:sym typeface="Play"/>
              </a:defRPr>
            </a:lvl2pPr>
            <a:lvl3pPr marR="0" lvl="2" algn="l" rtl="0">
              <a:lnSpc>
                <a:spcPct val="80000"/>
              </a:lnSpc>
              <a:spcBef>
                <a:spcPts val="0"/>
              </a:spcBef>
              <a:spcAft>
                <a:spcPts val="0"/>
              </a:spcAft>
              <a:buClr>
                <a:srgbClr val="404040"/>
              </a:buClr>
              <a:buSzPts val="4400"/>
              <a:buFont typeface="Play"/>
              <a:buNone/>
              <a:defRPr sz="4400" b="1" i="0" u="none" strike="noStrike" cap="none">
                <a:solidFill>
                  <a:srgbClr val="404040"/>
                </a:solidFill>
                <a:latin typeface="Play"/>
                <a:ea typeface="Play"/>
                <a:cs typeface="Play"/>
                <a:sym typeface="Play"/>
              </a:defRPr>
            </a:lvl3pPr>
            <a:lvl4pPr marR="0" lvl="3" algn="l" rtl="0">
              <a:lnSpc>
                <a:spcPct val="80000"/>
              </a:lnSpc>
              <a:spcBef>
                <a:spcPts val="0"/>
              </a:spcBef>
              <a:spcAft>
                <a:spcPts val="0"/>
              </a:spcAft>
              <a:buClr>
                <a:srgbClr val="404040"/>
              </a:buClr>
              <a:buSzPts val="4400"/>
              <a:buFont typeface="Play"/>
              <a:buNone/>
              <a:defRPr sz="4400" b="1" i="0" u="none" strike="noStrike" cap="none">
                <a:solidFill>
                  <a:srgbClr val="404040"/>
                </a:solidFill>
                <a:latin typeface="Play"/>
                <a:ea typeface="Play"/>
                <a:cs typeface="Play"/>
                <a:sym typeface="Play"/>
              </a:defRPr>
            </a:lvl4pPr>
            <a:lvl5pPr marR="0" lvl="4" algn="l" rtl="0">
              <a:lnSpc>
                <a:spcPct val="80000"/>
              </a:lnSpc>
              <a:spcBef>
                <a:spcPts val="0"/>
              </a:spcBef>
              <a:spcAft>
                <a:spcPts val="0"/>
              </a:spcAft>
              <a:buClr>
                <a:srgbClr val="404040"/>
              </a:buClr>
              <a:buSzPts val="4400"/>
              <a:buFont typeface="Play"/>
              <a:buNone/>
              <a:defRPr sz="4400" b="1" i="0" u="none" strike="noStrike" cap="none">
                <a:solidFill>
                  <a:srgbClr val="404040"/>
                </a:solidFill>
                <a:latin typeface="Play"/>
                <a:ea typeface="Play"/>
                <a:cs typeface="Play"/>
                <a:sym typeface="Play"/>
              </a:defRPr>
            </a:lvl5pPr>
            <a:lvl6pPr marR="0" lvl="5" algn="l" rtl="0">
              <a:lnSpc>
                <a:spcPct val="80000"/>
              </a:lnSpc>
              <a:spcBef>
                <a:spcPts val="0"/>
              </a:spcBef>
              <a:spcAft>
                <a:spcPts val="0"/>
              </a:spcAft>
              <a:buClr>
                <a:srgbClr val="404040"/>
              </a:buClr>
              <a:buSzPts val="4400"/>
              <a:buFont typeface="Play"/>
              <a:buNone/>
              <a:defRPr sz="4400" b="1" i="0" u="none" strike="noStrike" cap="none">
                <a:solidFill>
                  <a:srgbClr val="404040"/>
                </a:solidFill>
                <a:latin typeface="Play"/>
                <a:ea typeface="Play"/>
                <a:cs typeface="Play"/>
                <a:sym typeface="Play"/>
              </a:defRPr>
            </a:lvl6pPr>
            <a:lvl7pPr marR="0" lvl="6" algn="l" rtl="0">
              <a:lnSpc>
                <a:spcPct val="80000"/>
              </a:lnSpc>
              <a:spcBef>
                <a:spcPts val="0"/>
              </a:spcBef>
              <a:spcAft>
                <a:spcPts val="0"/>
              </a:spcAft>
              <a:buClr>
                <a:srgbClr val="404040"/>
              </a:buClr>
              <a:buSzPts val="4400"/>
              <a:buFont typeface="Play"/>
              <a:buNone/>
              <a:defRPr sz="4400" b="1" i="0" u="none" strike="noStrike" cap="none">
                <a:solidFill>
                  <a:srgbClr val="404040"/>
                </a:solidFill>
                <a:latin typeface="Play"/>
                <a:ea typeface="Play"/>
                <a:cs typeface="Play"/>
                <a:sym typeface="Play"/>
              </a:defRPr>
            </a:lvl7pPr>
            <a:lvl8pPr marR="0" lvl="7" algn="l" rtl="0">
              <a:lnSpc>
                <a:spcPct val="80000"/>
              </a:lnSpc>
              <a:spcBef>
                <a:spcPts val="0"/>
              </a:spcBef>
              <a:spcAft>
                <a:spcPts val="0"/>
              </a:spcAft>
              <a:buClr>
                <a:srgbClr val="404040"/>
              </a:buClr>
              <a:buSzPts val="4400"/>
              <a:buFont typeface="Play"/>
              <a:buNone/>
              <a:defRPr sz="4400" b="1" i="0" u="none" strike="noStrike" cap="none">
                <a:solidFill>
                  <a:srgbClr val="404040"/>
                </a:solidFill>
                <a:latin typeface="Play"/>
                <a:ea typeface="Play"/>
                <a:cs typeface="Play"/>
                <a:sym typeface="Play"/>
              </a:defRPr>
            </a:lvl8pPr>
            <a:lvl9pPr marR="0" lvl="8" algn="l" rtl="0">
              <a:lnSpc>
                <a:spcPct val="80000"/>
              </a:lnSpc>
              <a:spcBef>
                <a:spcPts val="0"/>
              </a:spcBef>
              <a:spcAft>
                <a:spcPts val="0"/>
              </a:spcAft>
              <a:buClr>
                <a:srgbClr val="404040"/>
              </a:buClr>
              <a:buSzPts val="4400"/>
              <a:buFont typeface="Play"/>
              <a:buNone/>
              <a:defRPr sz="4400" b="1" i="0" u="none" strike="noStrike" cap="none">
                <a:solidFill>
                  <a:srgbClr val="404040"/>
                </a:solidFill>
                <a:latin typeface="Play"/>
                <a:ea typeface="Play"/>
                <a:cs typeface="Play"/>
                <a:sym typeface="Play"/>
              </a:defRPr>
            </a:lvl9pPr>
          </a:lstStyle>
          <a:p>
            <a:endParaRPr/>
          </a:p>
        </p:txBody>
      </p:sp>
      <p:sp>
        <p:nvSpPr>
          <p:cNvPr id="9" name="Google Shape;9;p20"/>
          <p:cNvSpPr txBox="1">
            <a:spLocks noGrp="1"/>
          </p:cNvSpPr>
          <p:nvPr>
            <p:ph type="body" idx="1"/>
          </p:nvPr>
        </p:nvSpPr>
        <p:spPr>
          <a:xfrm>
            <a:off x="6805083" y="2438400"/>
            <a:ext cx="4775201" cy="4419600"/>
          </a:xfrm>
          <a:prstGeom prst="rect">
            <a:avLst/>
          </a:prstGeom>
          <a:noFill/>
          <a:ln>
            <a:noFill/>
          </a:ln>
        </p:spPr>
        <p:txBody>
          <a:bodyPr spcFirstLastPara="1" wrap="square" lIns="45700" tIns="45700" rIns="45700" bIns="45700" anchor="t" anchorCtr="0">
            <a:normAutofit/>
          </a:bodyPr>
          <a:lstStyle>
            <a:lvl1pPr marL="457200" marR="0" lvl="0" indent="-228600" algn="l" rtl="0">
              <a:lnSpc>
                <a:spcPct val="90000"/>
              </a:lnSpc>
              <a:spcBef>
                <a:spcPts val="1000"/>
              </a:spcBef>
              <a:spcAft>
                <a:spcPts val="0"/>
              </a:spcAft>
              <a:buClr>
                <a:srgbClr val="404040"/>
              </a:buClr>
              <a:buSzPts val="2800"/>
              <a:buFont typeface="Arial"/>
              <a:buNone/>
              <a:defRPr sz="2800" b="0" i="0" u="none" strike="noStrike" cap="none">
                <a:solidFill>
                  <a:srgbClr val="404040"/>
                </a:solidFill>
                <a:latin typeface="Arial"/>
                <a:ea typeface="Arial"/>
                <a:cs typeface="Arial"/>
                <a:sym typeface="Arial"/>
              </a:defRPr>
            </a:lvl1pPr>
            <a:lvl2pPr marL="914400" marR="0" lvl="1" indent="-406400" algn="l" rtl="0">
              <a:lnSpc>
                <a:spcPct val="90000"/>
              </a:lnSpc>
              <a:spcBef>
                <a:spcPts val="1000"/>
              </a:spcBef>
              <a:spcAft>
                <a:spcPts val="0"/>
              </a:spcAft>
              <a:buClr>
                <a:srgbClr val="404040"/>
              </a:buClr>
              <a:buSzPts val="2800"/>
              <a:buFont typeface="Arial"/>
              <a:buChar char="•"/>
              <a:defRPr sz="2800" b="0" i="0" u="none" strike="noStrike" cap="none">
                <a:solidFill>
                  <a:srgbClr val="404040"/>
                </a:solidFill>
                <a:latin typeface="Arial"/>
                <a:ea typeface="Arial"/>
                <a:cs typeface="Arial"/>
                <a:sym typeface="Arial"/>
              </a:defRPr>
            </a:lvl2pPr>
            <a:lvl3pPr marL="1371600" marR="0" lvl="2" indent="-406400" algn="l" rtl="0">
              <a:lnSpc>
                <a:spcPct val="90000"/>
              </a:lnSpc>
              <a:spcBef>
                <a:spcPts val="1000"/>
              </a:spcBef>
              <a:spcAft>
                <a:spcPts val="0"/>
              </a:spcAft>
              <a:buClr>
                <a:srgbClr val="404040"/>
              </a:buClr>
              <a:buSzPts val="2800"/>
              <a:buFont typeface="Arial"/>
              <a:buChar char="•"/>
              <a:defRPr sz="2800" b="0" i="0" u="none" strike="noStrike" cap="none">
                <a:solidFill>
                  <a:srgbClr val="404040"/>
                </a:solidFill>
                <a:latin typeface="Arial"/>
                <a:ea typeface="Arial"/>
                <a:cs typeface="Arial"/>
                <a:sym typeface="Arial"/>
              </a:defRPr>
            </a:lvl3pPr>
            <a:lvl4pPr marL="1828800" marR="0" lvl="3" indent="-406400" algn="l" rtl="0">
              <a:lnSpc>
                <a:spcPct val="90000"/>
              </a:lnSpc>
              <a:spcBef>
                <a:spcPts val="1000"/>
              </a:spcBef>
              <a:spcAft>
                <a:spcPts val="0"/>
              </a:spcAft>
              <a:buClr>
                <a:srgbClr val="404040"/>
              </a:buClr>
              <a:buSzPts val="2800"/>
              <a:buFont typeface="Arial"/>
              <a:buChar char="•"/>
              <a:defRPr sz="2800" b="0" i="0" u="none" strike="noStrike" cap="none">
                <a:solidFill>
                  <a:srgbClr val="404040"/>
                </a:solidFill>
                <a:latin typeface="Arial"/>
                <a:ea typeface="Arial"/>
                <a:cs typeface="Arial"/>
                <a:sym typeface="Arial"/>
              </a:defRPr>
            </a:lvl4pPr>
            <a:lvl5pPr marL="2286000" marR="0" lvl="4" indent="-406400" algn="l" rtl="0">
              <a:lnSpc>
                <a:spcPct val="90000"/>
              </a:lnSpc>
              <a:spcBef>
                <a:spcPts val="1000"/>
              </a:spcBef>
              <a:spcAft>
                <a:spcPts val="0"/>
              </a:spcAft>
              <a:buClr>
                <a:srgbClr val="404040"/>
              </a:buClr>
              <a:buSzPts val="2800"/>
              <a:buFont typeface="Arial"/>
              <a:buChar char="•"/>
              <a:defRPr sz="2800" b="0" i="0" u="none" strike="noStrike" cap="none">
                <a:solidFill>
                  <a:srgbClr val="404040"/>
                </a:solidFill>
                <a:latin typeface="Arial"/>
                <a:ea typeface="Arial"/>
                <a:cs typeface="Arial"/>
                <a:sym typeface="Arial"/>
              </a:defRPr>
            </a:lvl5pPr>
            <a:lvl6pPr marL="2743200" marR="0" lvl="5" indent="-406400" algn="l" rtl="0">
              <a:lnSpc>
                <a:spcPct val="90000"/>
              </a:lnSpc>
              <a:spcBef>
                <a:spcPts val="1000"/>
              </a:spcBef>
              <a:spcAft>
                <a:spcPts val="0"/>
              </a:spcAft>
              <a:buClr>
                <a:srgbClr val="404040"/>
              </a:buClr>
              <a:buSzPts val="2800"/>
              <a:buFont typeface="Arial"/>
              <a:buChar char="•"/>
              <a:defRPr sz="2800" b="0" i="0" u="none" strike="noStrike" cap="none">
                <a:solidFill>
                  <a:srgbClr val="404040"/>
                </a:solidFill>
                <a:latin typeface="Arial"/>
                <a:ea typeface="Arial"/>
                <a:cs typeface="Arial"/>
                <a:sym typeface="Arial"/>
              </a:defRPr>
            </a:lvl6pPr>
            <a:lvl7pPr marL="3200400" marR="0" lvl="6" indent="-406400" algn="l" rtl="0">
              <a:lnSpc>
                <a:spcPct val="90000"/>
              </a:lnSpc>
              <a:spcBef>
                <a:spcPts val="1000"/>
              </a:spcBef>
              <a:spcAft>
                <a:spcPts val="0"/>
              </a:spcAft>
              <a:buClr>
                <a:srgbClr val="404040"/>
              </a:buClr>
              <a:buSzPts val="2800"/>
              <a:buFont typeface="Arial"/>
              <a:buChar char="•"/>
              <a:defRPr sz="2800" b="0" i="0" u="none" strike="noStrike" cap="none">
                <a:solidFill>
                  <a:srgbClr val="404040"/>
                </a:solidFill>
                <a:latin typeface="Arial"/>
                <a:ea typeface="Arial"/>
                <a:cs typeface="Arial"/>
                <a:sym typeface="Arial"/>
              </a:defRPr>
            </a:lvl7pPr>
            <a:lvl8pPr marL="3657600" marR="0" lvl="7" indent="-406400" algn="l" rtl="0">
              <a:lnSpc>
                <a:spcPct val="90000"/>
              </a:lnSpc>
              <a:spcBef>
                <a:spcPts val="1000"/>
              </a:spcBef>
              <a:spcAft>
                <a:spcPts val="0"/>
              </a:spcAft>
              <a:buClr>
                <a:srgbClr val="404040"/>
              </a:buClr>
              <a:buSzPts val="2800"/>
              <a:buFont typeface="Arial"/>
              <a:buChar char="•"/>
              <a:defRPr sz="2800" b="0" i="0" u="none" strike="noStrike" cap="none">
                <a:solidFill>
                  <a:srgbClr val="404040"/>
                </a:solidFill>
                <a:latin typeface="Arial"/>
                <a:ea typeface="Arial"/>
                <a:cs typeface="Arial"/>
                <a:sym typeface="Arial"/>
              </a:defRPr>
            </a:lvl8pPr>
            <a:lvl9pPr marL="4114800" marR="0" lvl="8" indent="-406400" algn="l" rtl="0">
              <a:lnSpc>
                <a:spcPct val="90000"/>
              </a:lnSpc>
              <a:spcBef>
                <a:spcPts val="1000"/>
              </a:spcBef>
              <a:spcAft>
                <a:spcPts val="0"/>
              </a:spcAft>
              <a:buClr>
                <a:srgbClr val="404040"/>
              </a:buClr>
              <a:buSzPts val="2800"/>
              <a:buFont typeface="Arial"/>
              <a:buChar char="•"/>
              <a:defRPr sz="2800" b="0" i="0" u="none" strike="noStrike" cap="none">
                <a:solidFill>
                  <a:srgbClr val="404040"/>
                </a:solidFill>
                <a:latin typeface="Arial"/>
                <a:ea typeface="Arial"/>
                <a:cs typeface="Arial"/>
                <a:sym typeface="Arial"/>
              </a:defRPr>
            </a:lvl9pPr>
          </a:lstStyle>
          <a:p>
            <a:endParaRPr/>
          </a:p>
        </p:txBody>
      </p:sp>
      <p:sp>
        <p:nvSpPr>
          <p:cNvPr id="10" name="Google Shape;10;p20"/>
          <p:cNvSpPr txBox="1">
            <a:spLocks noGrp="1"/>
          </p:cNvSpPr>
          <p:nvPr>
            <p:ph type="sldNum" idx="12"/>
          </p:nvPr>
        </p:nvSpPr>
        <p:spPr>
          <a:xfrm>
            <a:off x="594359" y="6332220"/>
            <a:ext cx="168089" cy="165101"/>
          </a:xfrm>
          <a:prstGeom prst="rect">
            <a:avLst/>
          </a:prstGeom>
          <a:noFill/>
          <a:ln>
            <a:noFill/>
          </a:ln>
        </p:spPr>
        <p:txBody>
          <a:bodyPr spcFirstLastPara="1" wrap="square" lIns="0" tIns="0" rIns="0" bIns="0" anchor="t" anchorCtr="0">
            <a:spAutoFit/>
          </a:bodyPr>
          <a:lstStyle>
            <a:lvl1pPr marL="0" marR="0" lvl="0" indent="0" algn="l" rtl="0">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100"/>
              <a:buFont typeface="Arial"/>
              <a:buNone/>
              <a:defRPr sz="1100" b="1"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‹Nr.›</a:t>
            </a:fld>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89" name="Google Shape;89;p1" descr="Ein Bild, das Text, Schrift, Screenshot, Grafiken enthält.&#10;&#10;Automatisch generierte Beschreibung"/>
          <p:cNvPicPr preferRelativeResize="0"/>
          <p:nvPr/>
        </p:nvPicPr>
        <p:blipFill rotWithShape="1">
          <a:blip r:embed="rId3">
            <a:alphaModFix/>
          </a:blip>
          <a:srcRect/>
          <a:stretch/>
        </p:blipFill>
        <p:spPr>
          <a:xfrm>
            <a:off x="6614079" y="4951784"/>
            <a:ext cx="5273749" cy="1904297"/>
          </a:xfrm>
          <a:prstGeom prst="rect">
            <a:avLst/>
          </a:prstGeom>
          <a:noFill/>
          <a:ln>
            <a:noFill/>
          </a:ln>
        </p:spPr>
      </p:pic>
      <p:sp>
        <p:nvSpPr>
          <p:cNvPr id="90" name="Google Shape;90;p1"/>
          <p:cNvSpPr txBox="1"/>
          <p:nvPr/>
        </p:nvSpPr>
        <p:spPr>
          <a:xfrm>
            <a:off x="6309904" y="4085366"/>
            <a:ext cx="2745196"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de-DE" sz="1800" b="0" i="0" u="none" strike="noStrike" cap="none" dirty="0">
                <a:solidFill>
                  <a:srgbClr val="3F3F3F"/>
                </a:solidFill>
                <a:latin typeface="Aptos" panose="020B0004020202020204" pitchFamily="34" charset="0"/>
                <a:sym typeface="Arial"/>
              </a:rPr>
              <a:t>Datum</a:t>
            </a:r>
            <a:endParaRPr sz="1400" b="0" i="0" u="none" strike="noStrike" cap="none" dirty="0">
              <a:solidFill>
                <a:srgbClr val="000000"/>
              </a:solidFill>
              <a:latin typeface="Aptos" panose="020B0004020202020204" pitchFamily="34" charset="0"/>
              <a:sym typeface="Arial"/>
            </a:endParaRPr>
          </a:p>
        </p:txBody>
      </p:sp>
      <p:sp>
        <p:nvSpPr>
          <p:cNvPr id="91" name="Google Shape;91;p1"/>
          <p:cNvSpPr txBox="1"/>
          <p:nvPr/>
        </p:nvSpPr>
        <p:spPr>
          <a:xfrm>
            <a:off x="6309900" y="2698495"/>
            <a:ext cx="5882100" cy="1200288"/>
          </a:xfrm>
          <a:prstGeom prst="rect">
            <a:avLst/>
          </a:prstGeom>
          <a:noFill/>
          <a:ln>
            <a:noFill/>
          </a:ln>
        </p:spPr>
        <p:txBody>
          <a:bodyPr spcFirstLastPara="1" wrap="square" lIns="91425" tIns="45700" rIns="91425" bIns="45700" anchor="t" anchorCtr="0">
            <a:spAutoFit/>
          </a:bodyPr>
          <a:lstStyle/>
          <a:p>
            <a:r>
              <a:rPr lang="en-US" sz="3600" b="1" dirty="0">
                <a:solidFill>
                  <a:srgbClr val="3F3F3F"/>
                </a:solidFill>
                <a:latin typeface="Aptos Serif" panose="02020604070405020304" pitchFamily="18" charset="0"/>
                <a:cs typeface="Aptos Serif" panose="02020604070405020304" pitchFamily="18" charset="0"/>
              </a:rPr>
              <a:t>Training Skills - </a:t>
            </a:r>
            <a:r>
              <a:rPr lang="en-US" sz="3600" b="1" dirty="0" err="1">
                <a:solidFill>
                  <a:srgbClr val="3F3F3F"/>
                </a:solidFill>
                <a:latin typeface="Aptos Serif" panose="02020604070405020304" pitchFamily="18" charset="0"/>
                <a:cs typeface="Aptos Serif" panose="02020604070405020304" pitchFamily="18" charset="0"/>
              </a:rPr>
              <a:t>Einleitung</a:t>
            </a:r>
            <a:endParaRPr lang="en-US" sz="3600" b="1" dirty="0">
              <a:solidFill>
                <a:srgbClr val="3F3F3F"/>
              </a:solidFill>
              <a:latin typeface="Aptos Serif" panose="02020604070405020304" pitchFamily="18" charset="0"/>
              <a:cs typeface="Aptos Serif" panose="02020604070405020304" pitchFamily="18" charset="0"/>
            </a:endParaRPr>
          </a:p>
        </p:txBody>
      </p:sp>
      <p:pic>
        <p:nvPicPr>
          <p:cNvPr id="92" name="Google Shape;92;p1" descr="Ein Bild, das Screenshot, Grafiken, Schrift, Grafikdesign enthält.&#10;&#10;Automatisch generierte Beschreibung"/>
          <p:cNvPicPr preferRelativeResize="0"/>
          <p:nvPr/>
        </p:nvPicPr>
        <p:blipFill rotWithShape="1">
          <a:blip r:embed="rId4">
            <a:alphaModFix/>
          </a:blip>
          <a:srcRect/>
          <a:stretch/>
        </p:blipFill>
        <p:spPr>
          <a:xfrm>
            <a:off x="2671385" y="2224159"/>
            <a:ext cx="3409143" cy="1861207"/>
          </a:xfrm>
          <a:prstGeom prst="rect">
            <a:avLst/>
          </a:prstGeom>
          <a:noFill/>
          <a:ln>
            <a:noFill/>
          </a:ln>
        </p:spPr>
      </p:pic>
      <p:sp>
        <p:nvSpPr>
          <p:cNvPr id="95" name="Google Shape;95;p1"/>
          <p:cNvSpPr txBox="1"/>
          <p:nvPr/>
        </p:nvSpPr>
        <p:spPr>
          <a:xfrm>
            <a:off x="6309900" y="1958914"/>
            <a:ext cx="4891496"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1800" b="0" i="0" u="none" strike="noStrike" cap="none" dirty="0">
                <a:solidFill>
                  <a:srgbClr val="3F3F3F"/>
                </a:solidFill>
                <a:latin typeface="Aptos" panose="020B0004020202020204" pitchFamily="34" charset="0"/>
                <a:sym typeface="Arial"/>
              </a:rPr>
              <a:t>Train </a:t>
            </a:r>
            <a:r>
              <a:rPr lang="de-DE" sz="1800" b="0" i="0" u="none" strike="noStrike" cap="none" dirty="0" err="1">
                <a:solidFill>
                  <a:srgbClr val="3F3F3F"/>
                </a:solidFill>
                <a:latin typeface="Aptos" panose="020B0004020202020204" pitchFamily="34" charset="0"/>
                <a:sym typeface="Arial"/>
              </a:rPr>
              <a:t>the</a:t>
            </a:r>
            <a:r>
              <a:rPr lang="de-DE" sz="1800" b="0" i="0" u="none" strike="noStrike" cap="none" dirty="0">
                <a:solidFill>
                  <a:srgbClr val="3F3F3F"/>
                </a:solidFill>
                <a:latin typeface="Aptos" panose="020B0004020202020204" pitchFamily="34" charset="0"/>
                <a:sym typeface="Arial"/>
              </a:rPr>
              <a:t> Trainer: </a:t>
            </a:r>
            <a:endParaRPr sz="1800" b="0" i="0" u="none" strike="noStrike" cap="none" dirty="0">
              <a:solidFill>
                <a:srgbClr val="000000"/>
              </a:solidFill>
              <a:latin typeface="Aptos" panose="020B0004020202020204" pitchFamily="34" charset="0"/>
              <a:sym typeface="Arial"/>
            </a:endParaRPr>
          </a:p>
          <a:p>
            <a:pPr marL="0" marR="0" lvl="0" indent="0" algn="l" rtl="0">
              <a:lnSpc>
                <a:spcPct val="100000"/>
              </a:lnSpc>
              <a:spcBef>
                <a:spcPts val="0"/>
              </a:spcBef>
              <a:spcAft>
                <a:spcPts val="0"/>
              </a:spcAft>
              <a:buNone/>
            </a:pPr>
            <a:r>
              <a:rPr lang="de-DE" sz="1800" b="0" i="0" u="none" strike="noStrike" cap="none" dirty="0">
                <a:solidFill>
                  <a:srgbClr val="3F3F3F"/>
                </a:solidFill>
                <a:latin typeface="Aptos" panose="020B0004020202020204" pitchFamily="34" charset="0"/>
                <a:sym typeface="Arial"/>
              </a:rPr>
              <a:t>Nachhaltige Beschaffung in Kommunen </a:t>
            </a:r>
            <a:endParaRPr dirty="0">
              <a:latin typeface="Aptos" panose="020B0004020202020204" pitchFamily="34" charset="0"/>
            </a:endParaRPr>
          </a:p>
        </p:txBody>
      </p:sp>
      <p:pic>
        <p:nvPicPr>
          <p:cNvPr id="2" name="Grafik 1" descr="Ein Bild, das Text, Screenshot, Schrift enthält.&#10;&#10;KI-generierte Inhalte können fehlerhaft sein.">
            <a:extLst>
              <a:ext uri="{FF2B5EF4-FFF2-40B4-BE49-F238E27FC236}">
                <a16:creationId xmlns:a16="http://schemas.microsoft.com/office/drawing/2014/main" id="{94F1B025-9FF8-2DA5-47B3-A27AE55F7B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490781"/>
            <a:ext cx="3409143" cy="13653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10"/>
          <p:cNvSpPr txBox="1">
            <a:spLocks noGrp="1"/>
          </p:cNvSpPr>
          <p:nvPr>
            <p:ph type="title"/>
          </p:nvPr>
        </p:nvSpPr>
        <p:spPr>
          <a:xfrm>
            <a:off x="594358" y="102874"/>
            <a:ext cx="10873744" cy="1680206"/>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Clr>
                <a:srgbClr val="404040"/>
              </a:buClr>
              <a:buSzPts val="4400"/>
              <a:buFont typeface="Play"/>
              <a:buNone/>
            </a:pPr>
            <a:r>
              <a:rPr lang="en-US" sz="4400" b="1" i="0" u="none" strike="noStrike" cap="none" dirty="0">
                <a:solidFill>
                  <a:srgbClr val="404040"/>
                </a:solidFill>
                <a:latin typeface="Aptos Serif" panose="02020604070405020304" pitchFamily="18" charset="0"/>
                <a:ea typeface="Arial"/>
                <a:cs typeface="Aptos Serif" panose="02020604070405020304" pitchFamily="18" charset="0"/>
                <a:sym typeface="Arial"/>
              </a:rPr>
              <a:t>Zu </a:t>
            </a:r>
            <a:r>
              <a:rPr lang="en-US" sz="4400" b="1" i="0" u="none" strike="noStrike" cap="none" dirty="0" err="1">
                <a:solidFill>
                  <a:srgbClr val="404040"/>
                </a:solidFill>
                <a:latin typeface="Aptos Serif" panose="02020604070405020304" pitchFamily="18" charset="0"/>
                <a:ea typeface="Arial"/>
                <a:cs typeface="Aptos Serif" panose="02020604070405020304" pitchFamily="18" charset="0"/>
                <a:sym typeface="Arial"/>
              </a:rPr>
              <a:t>viele</a:t>
            </a:r>
            <a:r>
              <a:rPr lang="en-US" sz="4400" b="1" i="0" u="none" strike="noStrike" cap="none" dirty="0">
                <a:solidFill>
                  <a:srgbClr val="404040"/>
                </a:solidFill>
                <a:latin typeface="Aptos Serif" panose="02020604070405020304" pitchFamily="18" charset="0"/>
                <a:ea typeface="Arial"/>
                <a:cs typeface="Aptos Serif" panose="02020604070405020304" pitchFamily="18" charset="0"/>
                <a:sym typeface="Arial"/>
              </a:rPr>
              <a:t> </a:t>
            </a:r>
            <a:r>
              <a:rPr lang="en-US" sz="4400" b="1" i="0" u="none" strike="noStrike" cap="none" dirty="0" err="1">
                <a:solidFill>
                  <a:srgbClr val="404040"/>
                </a:solidFill>
                <a:latin typeface="Aptos Serif" panose="02020604070405020304" pitchFamily="18" charset="0"/>
                <a:ea typeface="Arial"/>
                <a:cs typeface="Aptos Serif" panose="02020604070405020304" pitchFamily="18" charset="0"/>
                <a:sym typeface="Arial"/>
              </a:rPr>
              <a:t>Informationen</a:t>
            </a:r>
            <a:endParaRPr dirty="0">
              <a:latin typeface="Aptos Serif" panose="02020604070405020304" pitchFamily="18" charset="0"/>
              <a:ea typeface="Arial"/>
              <a:cs typeface="Aptos Serif" panose="02020604070405020304" pitchFamily="18" charset="0"/>
              <a:sym typeface="Arial"/>
            </a:endParaRPr>
          </a:p>
        </p:txBody>
      </p:sp>
      <p:sp>
        <p:nvSpPr>
          <p:cNvPr id="208" name="Google Shape;208;p10"/>
          <p:cNvSpPr txBox="1">
            <a:spLocks noGrp="1"/>
          </p:cNvSpPr>
          <p:nvPr>
            <p:ph type="body" idx="1"/>
          </p:nvPr>
        </p:nvSpPr>
        <p:spPr>
          <a:xfrm>
            <a:off x="1366520" y="2518590"/>
            <a:ext cx="10088706" cy="3984098"/>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SzPts val="2200"/>
              <a:buNone/>
            </a:pPr>
            <a:r>
              <a:rPr lang="en-US" dirty="0" err="1">
                <a:latin typeface="Aptos" panose="020B0004020202020204" pitchFamily="34" charset="0"/>
                <a:sym typeface="Arial"/>
              </a:rPr>
              <a:t>Erkunden</a:t>
            </a:r>
            <a:r>
              <a:rPr lang="en-US" dirty="0">
                <a:latin typeface="Aptos" panose="020B0004020202020204" pitchFamily="34" charset="0"/>
                <a:sym typeface="Arial"/>
              </a:rPr>
              <a:t> Sie die Gemeinde, bevor Sie </a:t>
            </a:r>
            <a:r>
              <a:rPr lang="en-US" dirty="0" err="1">
                <a:latin typeface="Aptos" panose="020B0004020202020204" pitchFamily="34" charset="0"/>
                <a:sym typeface="Arial"/>
              </a:rPr>
              <a:t>mit</a:t>
            </a:r>
            <a:r>
              <a:rPr lang="en-US" dirty="0">
                <a:latin typeface="Aptos" panose="020B0004020202020204" pitchFamily="34" charset="0"/>
                <a:sym typeface="Arial"/>
              </a:rPr>
              <a:t> der </a:t>
            </a:r>
            <a:r>
              <a:rPr lang="en-US" dirty="0" err="1">
                <a:latin typeface="Aptos" panose="020B0004020202020204" pitchFamily="34" charset="0"/>
                <a:sym typeface="Arial"/>
              </a:rPr>
              <a:t>Schulung</a:t>
            </a:r>
            <a:r>
              <a:rPr lang="en-US" dirty="0">
                <a:latin typeface="Aptos" panose="020B0004020202020204" pitchFamily="34" charset="0"/>
                <a:sym typeface="Arial"/>
              </a:rPr>
              <a:t> </a:t>
            </a:r>
            <a:r>
              <a:rPr lang="en-US" dirty="0" err="1">
                <a:latin typeface="Aptos" panose="020B0004020202020204" pitchFamily="34" charset="0"/>
                <a:sym typeface="Arial"/>
              </a:rPr>
              <a:t>beginnen</a:t>
            </a:r>
            <a:r>
              <a:rPr lang="en-US" dirty="0">
                <a:latin typeface="Aptos" panose="020B0004020202020204" pitchFamily="34" charset="0"/>
                <a:sym typeface="Arial"/>
              </a:rPr>
              <a:t>, und </a:t>
            </a:r>
            <a:r>
              <a:rPr lang="en-US" dirty="0" err="1">
                <a:latin typeface="Aptos" panose="020B0004020202020204" pitchFamily="34" charset="0"/>
                <a:sym typeface="Arial"/>
              </a:rPr>
              <a:t>wählen</a:t>
            </a:r>
            <a:r>
              <a:rPr lang="en-US" dirty="0">
                <a:latin typeface="Aptos" panose="020B0004020202020204" pitchFamily="34" charset="0"/>
                <a:sym typeface="Arial"/>
              </a:rPr>
              <a:t> Sie </a:t>
            </a:r>
            <a:r>
              <a:rPr lang="en-US" dirty="0" err="1">
                <a:latin typeface="Aptos" panose="020B0004020202020204" pitchFamily="34" charset="0"/>
                <a:sym typeface="Arial"/>
              </a:rPr>
              <a:t>Inhalte</a:t>
            </a:r>
            <a:r>
              <a:rPr lang="en-US" dirty="0">
                <a:latin typeface="Aptos" panose="020B0004020202020204" pitchFamily="34" charset="0"/>
                <a:sym typeface="Arial"/>
              </a:rPr>
              <a:t> </a:t>
            </a:r>
            <a:r>
              <a:rPr lang="en-US" dirty="0" err="1">
                <a:latin typeface="Aptos" panose="020B0004020202020204" pitchFamily="34" charset="0"/>
                <a:sym typeface="Arial"/>
              </a:rPr>
              <a:t>entsprechend</a:t>
            </a:r>
            <a:r>
              <a:rPr lang="en-US" dirty="0">
                <a:latin typeface="Aptos" panose="020B0004020202020204" pitchFamily="34" charset="0"/>
                <a:sym typeface="Arial"/>
              </a:rPr>
              <a:t> </a:t>
            </a:r>
            <a:r>
              <a:rPr lang="en-US" dirty="0" err="1">
                <a:latin typeface="Aptos" panose="020B0004020202020204" pitchFamily="34" charset="0"/>
                <a:sym typeface="Arial"/>
              </a:rPr>
              <a:t>Ihren</a:t>
            </a:r>
            <a:r>
              <a:rPr lang="en-US" dirty="0">
                <a:latin typeface="Aptos" panose="020B0004020202020204" pitchFamily="34" charset="0"/>
                <a:sym typeface="Arial"/>
              </a:rPr>
              <a:t> </a:t>
            </a:r>
            <a:r>
              <a:rPr lang="en-US" dirty="0" err="1">
                <a:latin typeface="Aptos" panose="020B0004020202020204" pitchFamily="34" charset="0"/>
                <a:sym typeface="Arial"/>
              </a:rPr>
              <a:t>Erkenntnissen</a:t>
            </a:r>
            <a:r>
              <a:rPr lang="en-US" dirty="0">
                <a:latin typeface="Aptos" panose="020B0004020202020204" pitchFamily="34" charset="0"/>
                <a:sym typeface="Arial"/>
              </a:rPr>
              <a:t> </a:t>
            </a:r>
            <a:r>
              <a:rPr lang="en-US" dirty="0" err="1">
                <a:latin typeface="Aptos" panose="020B0004020202020204" pitchFamily="34" charset="0"/>
                <a:sym typeface="Arial"/>
              </a:rPr>
              <a:t>zu</a:t>
            </a:r>
            <a:r>
              <a:rPr lang="en-US" dirty="0">
                <a:latin typeface="Aptos" panose="020B0004020202020204" pitchFamily="34" charset="0"/>
                <a:sym typeface="Arial"/>
              </a:rPr>
              <a:t> </a:t>
            </a:r>
            <a:r>
              <a:rPr lang="en-US" dirty="0" err="1">
                <a:latin typeface="Aptos" panose="020B0004020202020204" pitchFamily="34" charset="0"/>
                <a:sym typeface="Arial"/>
              </a:rPr>
              <a:t>folgenden</a:t>
            </a:r>
            <a:r>
              <a:rPr lang="en-US" dirty="0">
                <a:latin typeface="Aptos" panose="020B0004020202020204" pitchFamily="34" charset="0"/>
                <a:sym typeface="Arial"/>
              </a:rPr>
              <a:t> </a:t>
            </a:r>
            <a:r>
              <a:rPr lang="en-US" dirty="0" err="1">
                <a:latin typeface="Aptos" panose="020B0004020202020204" pitchFamily="34" charset="0"/>
                <a:sym typeface="Arial"/>
              </a:rPr>
              <a:t>Fragen</a:t>
            </a:r>
            <a:r>
              <a:rPr lang="en-US" dirty="0">
                <a:latin typeface="Aptos" panose="020B0004020202020204" pitchFamily="34" charset="0"/>
                <a:sym typeface="Arial"/>
              </a:rPr>
              <a:t> </a:t>
            </a:r>
            <a:r>
              <a:rPr lang="en-US" dirty="0" err="1">
                <a:latin typeface="Aptos" panose="020B0004020202020204" pitchFamily="34" charset="0"/>
                <a:sym typeface="Arial"/>
              </a:rPr>
              <a:t>aus</a:t>
            </a:r>
            <a:r>
              <a:rPr lang="en-US" dirty="0">
                <a:latin typeface="Aptos" panose="020B0004020202020204" pitchFamily="34" charset="0"/>
                <a:sym typeface="Arial"/>
              </a:rPr>
              <a:t>:</a:t>
            </a:r>
            <a:endParaRPr dirty="0">
              <a:latin typeface="Aptos" panose="020B0004020202020204" pitchFamily="34" charset="0"/>
            </a:endParaRPr>
          </a:p>
          <a:p>
            <a:pPr marL="0" lvl="0" indent="0" algn="l" rtl="0">
              <a:lnSpc>
                <a:spcPct val="90000"/>
              </a:lnSpc>
              <a:spcBef>
                <a:spcPts val="0"/>
              </a:spcBef>
              <a:spcAft>
                <a:spcPts val="0"/>
              </a:spcAft>
              <a:buSzPts val="2200"/>
              <a:buNone/>
            </a:pPr>
            <a:endParaRPr dirty="0">
              <a:latin typeface="Aptos" panose="020B0004020202020204" pitchFamily="34" charset="0"/>
              <a:sym typeface="Arial"/>
            </a:endParaRPr>
          </a:p>
          <a:p>
            <a:pPr marL="342900" lvl="0" indent="-342900" algn="l" rtl="0">
              <a:lnSpc>
                <a:spcPct val="90000"/>
              </a:lnSpc>
              <a:spcBef>
                <a:spcPts val="0"/>
              </a:spcBef>
              <a:spcAft>
                <a:spcPts val="0"/>
              </a:spcAft>
              <a:buSzPts val="2200"/>
              <a:buFont typeface="Arial"/>
              <a:buChar char="-"/>
            </a:pPr>
            <a:r>
              <a:rPr lang="en-US" dirty="0">
                <a:latin typeface="Aptos" panose="020B0004020202020204" pitchFamily="34" charset="0"/>
                <a:sym typeface="Arial"/>
              </a:rPr>
              <a:t>Was </a:t>
            </a:r>
            <a:r>
              <a:rPr lang="en-US" dirty="0" err="1">
                <a:latin typeface="Aptos" panose="020B0004020202020204" pitchFamily="34" charset="0"/>
                <a:sym typeface="Arial"/>
              </a:rPr>
              <a:t>sind</a:t>
            </a:r>
            <a:r>
              <a:rPr lang="en-US" dirty="0">
                <a:latin typeface="Aptos" panose="020B0004020202020204" pitchFamily="34" charset="0"/>
                <a:sym typeface="Arial"/>
              </a:rPr>
              <a:t> die </a:t>
            </a:r>
            <a:r>
              <a:rPr lang="en-US" dirty="0" err="1">
                <a:latin typeface="Aptos" panose="020B0004020202020204" pitchFamily="34" charset="0"/>
                <a:sym typeface="Arial"/>
              </a:rPr>
              <a:t>Ziele</a:t>
            </a:r>
            <a:r>
              <a:rPr lang="en-US" dirty="0">
                <a:latin typeface="Aptos" panose="020B0004020202020204" pitchFamily="34" charset="0"/>
                <a:sym typeface="Arial"/>
              </a:rPr>
              <a:t> der Gemeinde?</a:t>
            </a:r>
            <a:endParaRPr dirty="0">
              <a:latin typeface="Aptos" panose="020B0004020202020204" pitchFamily="34" charset="0"/>
            </a:endParaRPr>
          </a:p>
          <a:p>
            <a:pPr marL="342900" lvl="2" indent="-342900" algn="l" rtl="0">
              <a:lnSpc>
                <a:spcPct val="90000"/>
              </a:lnSpc>
              <a:spcBef>
                <a:spcPts val="600"/>
              </a:spcBef>
              <a:spcAft>
                <a:spcPts val="0"/>
              </a:spcAft>
              <a:buSzPts val="2200"/>
              <a:buFont typeface="Arial"/>
              <a:buChar char="-"/>
            </a:pPr>
            <a:r>
              <a:rPr lang="en-US" dirty="0" err="1">
                <a:latin typeface="Aptos" panose="020B0004020202020204" pitchFamily="34" charset="0"/>
                <a:sym typeface="Arial"/>
              </a:rPr>
              <a:t>Welche</a:t>
            </a:r>
            <a:r>
              <a:rPr lang="en-US" dirty="0">
                <a:latin typeface="Aptos" panose="020B0004020202020204" pitchFamily="34" charset="0"/>
                <a:sym typeface="Arial"/>
              </a:rPr>
              <a:t> </a:t>
            </a:r>
            <a:r>
              <a:rPr lang="en-US" dirty="0" err="1">
                <a:latin typeface="Aptos" panose="020B0004020202020204" pitchFamily="34" charset="0"/>
                <a:sym typeface="Arial"/>
              </a:rPr>
              <a:t>Fähigkeiten</a:t>
            </a:r>
            <a:r>
              <a:rPr lang="en-US" dirty="0">
                <a:latin typeface="Aptos" panose="020B0004020202020204" pitchFamily="34" charset="0"/>
                <a:sym typeface="Arial"/>
              </a:rPr>
              <a:t> </a:t>
            </a:r>
            <a:r>
              <a:rPr lang="en-US" dirty="0" err="1">
                <a:latin typeface="Aptos" panose="020B0004020202020204" pitchFamily="34" charset="0"/>
                <a:sym typeface="Arial"/>
              </a:rPr>
              <a:t>sind</a:t>
            </a:r>
            <a:r>
              <a:rPr lang="en-US" dirty="0">
                <a:latin typeface="Aptos" panose="020B0004020202020204" pitchFamily="34" charset="0"/>
                <a:sym typeface="Arial"/>
              </a:rPr>
              <a:t> </a:t>
            </a:r>
            <a:r>
              <a:rPr lang="en-US" dirty="0" err="1">
                <a:latin typeface="Aptos" panose="020B0004020202020204" pitchFamily="34" charset="0"/>
                <a:sym typeface="Arial"/>
              </a:rPr>
              <a:t>bereits</a:t>
            </a:r>
            <a:r>
              <a:rPr lang="en-US" dirty="0">
                <a:latin typeface="Aptos" panose="020B0004020202020204" pitchFamily="34" charset="0"/>
                <a:sym typeface="Arial"/>
              </a:rPr>
              <a:t> </a:t>
            </a:r>
            <a:r>
              <a:rPr lang="en-US" dirty="0" err="1">
                <a:latin typeface="Aptos" panose="020B0004020202020204" pitchFamily="34" charset="0"/>
                <a:sym typeface="Arial"/>
              </a:rPr>
              <a:t>vorhanden</a:t>
            </a:r>
            <a:r>
              <a:rPr lang="en-US" dirty="0">
                <a:latin typeface="Aptos" panose="020B0004020202020204" pitchFamily="34" charset="0"/>
                <a:sym typeface="Arial"/>
              </a:rPr>
              <a:t>?</a:t>
            </a:r>
            <a:endParaRPr dirty="0">
              <a:latin typeface="Aptos" panose="020B0004020202020204" pitchFamily="34" charset="0"/>
            </a:endParaRPr>
          </a:p>
          <a:p>
            <a:pPr marL="342900" lvl="2" indent="-342900" algn="l" rtl="0">
              <a:lnSpc>
                <a:spcPct val="90000"/>
              </a:lnSpc>
              <a:spcBef>
                <a:spcPts val="600"/>
              </a:spcBef>
              <a:spcAft>
                <a:spcPts val="0"/>
              </a:spcAft>
              <a:buSzPts val="2200"/>
              <a:buFont typeface="Arial"/>
              <a:buChar char="-"/>
            </a:pPr>
            <a:r>
              <a:rPr lang="en-US" dirty="0" err="1">
                <a:latin typeface="Aptos" panose="020B0004020202020204" pitchFamily="34" charset="0"/>
                <a:sym typeface="Arial"/>
              </a:rPr>
              <a:t>Welche</a:t>
            </a:r>
            <a:r>
              <a:rPr lang="en-US" dirty="0">
                <a:latin typeface="Aptos" panose="020B0004020202020204" pitchFamily="34" charset="0"/>
                <a:sym typeface="Arial"/>
              </a:rPr>
              <a:t> </a:t>
            </a:r>
            <a:r>
              <a:rPr lang="en-US" dirty="0" err="1">
                <a:latin typeface="Aptos" panose="020B0004020202020204" pitchFamily="34" charset="0"/>
                <a:sym typeface="Arial"/>
              </a:rPr>
              <a:t>spezifischen</a:t>
            </a:r>
            <a:r>
              <a:rPr lang="en-US" dirty="0">
                <a:latin typeface="Aptos" panose="020B0004020202020204" pitchFamily="34" charset="0"/>
                <a:sym typeface="Arial"/>
              </a:rPr>
              <a:t> </a:t>
            </a:r>
            <a:r>
              <a:rPr lang="en-US" dirty="0" err="1">
                <a:latin typeface="Aptos" panose="020B0004020202020204" pitchFamily="34" charset="0"/>
                <a:sym typeface="Arial"/>
              </a:rPr>
              <a:t>Fähigkeiten</a:t>
            </a:r>
            <a:r>
              <a:rPr lang="en-US" dirty="0">
                <a:latin typeface="Aptos" panose="020B0004020202020204" pitchFamily="34" charset="0"/>
                <a:sym typeface="Arial"/>
              </a:rPr>
              <a:t> </a:t>
            </a:r>
            <a:r>
              <a:rPr lang="en-US" dirty="0" err="1">
                <a:latin typeface="Aptos" panose="020B0004020202020204" pitchFamily="34" charset="0"/>
                <a:sym typeface="Arial"/>
              </a:rPr>
              <a:t>erfordern</a:t>
            </a:r>
            <a:r>
              <a:rPr lang="en-US" dirty="0">
                <a:latin typeface="Aptos" panose="020B0004020202020204" pitchFamily="34" charset="0"/>
                <a:sym typeface="Arial"/>
              </a:rPr>
              <a:t> Wissen und </a:t>
            </a:r>
            <a:r>
              <a:rPr lang="en-US" dirty="0" err="1">
                <a:latin typeface="Aptos" panose="020B0004020202020204" pitchFamily="34" charset="0"/>
                <a:sym typeface="Arial"/>
              </a:rPr>
              <a:t>Übung</a:t>
            </a:r>
            <a:r>
              <a:rPr lang="en-US" dirty="0">
                <a:latin typeface="Aptos" panose="020B0004020202020204" pitchFamily="34" charset="0"/>
                <a:sym typeface="Arial"/>
              </a:rPr>
              <a:t>?</a:t>
            </a:r>
            <a:endParaRPr dirty="0">
              <a:latin typeface="Aptos" panose="020B0004020202020204" pitchFamily="34" charset="0"/>
            </a:endParaRPr>
          </a:p>
          <a:p>
            <a:pPr marL="342900" lvl="2" indent="-342900" algn="l" rtl="0">
              <a:lnSpc>
                <a:spcPct val="90000"/>
              </a:lnSpc>
              <a:spcBef>
                <a:spcPts val="600"/>
              </a:spcBef>
              <a:spcAft>
                <a:spcPts val="0"/>
              </a:spcAft>
              <a:buSzPts val="2200"/>
              <a:buFont typeface="Arial"/>
              <a:buChar char="-"/>
            </a:pPr>
            <a:r>
              <a:rPr lang="en-US" dirty="0" err="1">
                <a:latin typeface="Aptos" panose="020B0004020202020204" pitchFamily="34" charset="0"/>
                <a:sym typeface="Arial"/>
              </a:rPr>
              <a:t>Wer</a:t>
            </a:r>
            <a:r>
              <a:rPr lang="en-US" dirty="0">
                <a:latin typeface="Aptos" panose="020B0004020202020204" pitchFamily="34" charset="0"/>
                <a:sym typeface="Arial"/>
              </a:rPr>
              <a:t> </a:t>
            </a:r>
            <a:r>
              <a:rPr lang="en-US" dirty="0" err="1">
                <a:latin typeface="Aptos" panose="020B0004020202020204" pitchFamily="34" charset="0"/>
                <a:sym typeface="Arial"/>
              </a:rPr>
              <a:t>kann</a:t>
            </a:r>
            <a:r>
              <a:rPr lang="en-US" dirty="0">
                <a:latin typeface="Aptos" panose="020B0004020202020204" pitchFamily="34" charset="0"/>
                <a:sym typeface="Arial"/>
              </a:rPr>
              <a:t> für was </a:t>
            </a:r>
            <a:r>
              <a:rPr lang="en-US" dirty="0" err="1">
                <a:latin typeface="Aptos" panose="020B0004020202020204" pitchFamily="34" charset="0"/>
                <a:sym typeface="Arial"/>
              </a:rPr>
              <a:t>verantwortlich</a:t>
            </a:r>
            <a:r>
              <a:rPr lang="en-US" dirty="0">
                <a:latin typeface="Aptos" panose="020B0004020202020204" pitchFamily="34" charset="0"/>
                <a:sym typeface="Arial"/>
              </a:rPr>
              <a:t> sein? Weisen Sie Rollen </a:t>
            </a:r>
            <a:r>
              <a:rPr lang="en-US" dirty="0" err="1">
                <a:latin typeface="Aptos" panose="020B0004020202020204" pitchFamily="34" charset="0"/>
                <a:sym typeface="Arial"/>
              </a:rPr>
              <a:t>zu</a:t>
            </a:r>
            <a:r>
              <a:rPr lang="en-US" dirty="0">
                <a:latin typeface="Aptos" panose="020B0004020202020204" pitchFamily="34" charset="0"/>
                <a:sym typeface="Arial"/>
              </a:rPr>
              <a:t>. </a:t>
            </a:r>
            <a:endParaRPr dirty="0">
              <a:latin typeface="Aptos" panose="020B0004020202020204" pitchFamily="34" charset="0"/>
            </a:endParaRPr>
          </a:p>
          <a:p>
            <a:pPr marL="342900" lvl="2" indent="-342900" algn="l" rtl="0">
              <a:lnSpc>
                <a:spcPct val="90000"/>
              </a:lnSpc>
              <a:spcBef>
                <a:spcPts val="600"/>
              </a:spcBef>
              <a:spcAft>
                <a:spcPts val="0"/>
              </a:spcAft>
              <a:buSzPts val="2200"/>
              <a:buFont typeface="Arial"/>
              <a:buChar char="-"/>
            </a:pPr>
            <a:r>
              <a:rPr lang="en-US" dirty="0">
                <a:latin typeface="Aptos" panose="020B0004020202020204" pitchFamily="34" charset="0"/>
                <a:sym typeface="Arial"/>
              </a:rPr>
              <a:t>Welches Wissen </a:t>
            </a:r>
            <a:r>
              <a:rPr lang="en-US" dirty="0" err="1">
                <a:latin typeface="Aptos" panose="020B0004020202020204" pitchFamily="34" charset="0"/>
                <a:sym typeface="Arial"/>
              </a:rPr>
              <a:t>benötigen</a:t>
            </a:r>
            <a:r>
              <a:rPr lang="en-US" dirty="0">
                <a:latin typeface="Aptos" panose="020B0004020202020204" pitchFamily="34" charset="0"/>
                <a:sym typeface="Arial"/>
              </a:rPr>
              <a:t> </a:t>
            </a:r>
            <a:r>
              <a:rPr lang="en-US" dirty="0" err="1">
                <a:latin typeface="Aptos" panose="020B0004020202020204" pitchFamily="34" charset="0"/>
                <a:sym typeface="Arial"/>
              </a:rPr>
              <a:t>sie</a:t>
            </a:r>
            <a:r>
              <a:rPr lang="en-US" dirty="0">
                <a:latin typeface="Aptos" panose="020B0004020202020204" pitchFamily="34" charset="0"/>
                <a:sym typeface="Arial"/>
              </a:rPr>
              <a:t>?</a:t>
            </a:r>
            <a:endParaRPr dirty="0">
              <a:latin typeface="Aptos" panose="020B0004020202020204" pitchFamily="34" charset="0"/>
            </a:endParaRPr>
          </a:p>
          <a:p>
            <a:pPr marL="0" lvl="2" indent="301752" algn="l" rtl="0">
              <a:lnSpc>
                <a:spcPct val="70000"/>
              </a:lnSpc>
              <a:spcBef>
                <a:spcPts val="600"/>
              </a:spcBef>
              <a:spcAft>
                <a:spcPts val="0"/>
              </a:spcAft>
              <a:buClr>
                <a:srgbClr val="40817D"/>
              </a:buClr>
              <a:buSzPts val="2000"/>
              <a:buFont typeface="Arial"/>
              <a:buNone/>
            </a:pPr>
            <a:endParaRPr dirty="0">
              <a:latin typeface="Aptos" panose="020B0004020202020204" pitchFamily="34" charset="0"/>
              <a:sym typeface="Arial"/>
            </a:endParaRPr>
          </a:p>
          <a:p>
            <a:pPr marL="0" lvl="2" indent="301752" algn="l" rtl="0">
              <a:lnSpc>
                <a:spcPct val="70000"/>
              </a:lnSpc>
              <a:spcBef>
                <a:spcPts val="600"/>
              </a:spcBef>
              <a:spcAft>
                <a:spcPts val="0"/>
              </a:spcAft>
              <a:buClr>
                <a:srgbClr val="40817D"/>
              </a:buClr>
              <a:buSzPts val="2200"/>
              <a:buNone/>
            </a:pPr>
            <a:r>
              <a:rPr lang="en-US" b="1" dirty="0" err="1">
                <a:solidFill>
                  <a:srgbClr val="40817D"/>
                </a:solidFill>
                <a:latin typeface="Aptos" panose="020B0004020202020204" pitchFamily="34" charset="0"/>
                <a:sym typeface="Arial"/>
              </a:rPr>
              <a:t>Konzentrieren</a:t>
            </a:r>
            <a:r>
              <a:rPr lang="en-US" b="1" dirty="0">
                <a:solidFill>
                  <a:srgbClr val="40817D"/>
                </a:solidFill>
                <a:latin typeface="Aptos" panose="020B0004020202020204" pitchFamily="34" charset="0"/>
                <a:sym typeface="Arial"/>
              </a:rPr>
              <a:t> Sie </a:t>
            </a:r>
            <a:r>
              <a:rPr lang="en-US" b="1" dirty="0" err="1">
                <a:solidFill>
                  <a:srgbClr val="40817D"/>
                </a:solidFill>
                <a:latin typeface="Aptos" panose="020B0004020202020204" pitchFamily="34" charset="0"/>
                <a:sym typeface="Arial"/>
              </a:rPr>
              <a:t>sich</a:t>
            </a:r>
            <a:r>
              <a:rPr lang="en-US" b="1" dirty="0">
                <a:solidFill>
                  <a:srgbClr val="40817D"/>
                </a:solidFill>
                <a:latin typeface="Aptos" panose="020B0004020202020204" pitchFamily="34" charset="0"/>
                <a:sym typeface="Arial"/>
              </a:rPr>
              <a:t> auf </a:t>
            </a:r>
            <a:r>
              <a:rPr lang="en-US" b="1" dirty="0" err="1">
                <a:solidFill>
                  <a:srgbClr val="40817D"/>
                </a:solidFill>
                <a:latin typeface="Aptos" panose="020B0004020202020204" pitchFamily="34" charset="0"/>
                <a:sym typeface="Arial"/>
              </a:rPr>
              <a:t>kleine</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Schritte</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anstatt</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zu</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versuchen</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alles</a:t>
            </a:r>
            <a:r>
              <a:rPr lang="en-US" b="1" dirty="0">
                <a:solidFill>
                  <a:srgbClr val="40817D"/>
                </a:solidFill>
                <a:latin typeface="Aptos" panose="020B0004020202020204" pitchFamily="34" charset="0"/>
                <a:sym typeface="Arial"/>
              </a:rPr>
              <a:t> </a:t>
            </a:r>
            <a:endParaRPr dirty="0">
              <a:latin typeface="Aptos" panose="020B0004020202020204" pitchFamily="34" charset="0"/>
            </a:endParaRPr>
          </a:p>
          <a:p>
            <a:pPr marL="0" lvl="2" indent="301752" algn="l" rtl="0">
              <a:lnSpc>
                <a:spcPct val="70000"/>
              </a:lnSpc>
              <a:spcBef>
                <a:spcPts val="600"/>
              </a:spcBef>
              <a:spcAft>
                <a:spcPts val="0"/>
              </a:spcAft>
              <a:buClr>
                <a:srgbClr val="40817D"/>
              </a:buClr>
              <a:buSzPts val="2200"/>
              <a:buNone/>
            </a:pPr>
            <a:r>
              <a:rPr lang="en-US" b="1" dirty="0">
                <a:solidFill>
                  <a:srgbClr val="40817D"/>
                </a:solidFill>
                <a:latin typeface="Aptos" panose="020B0004020202020204" pitchFamily="34" charset="0"/>
                <a:sym typeface="Arial"/>
              </a:rPr>
              <a:t>auf </a:t>
            </a:r>
            <a:r>
              <a:rPr lang="en-US" b="1" dirty="0" err="1">
                <a:solidFill>
                  <a:srgbClr val="40817D"/>
                </a:solidFill>
                <a:latin typeface="Aptos" panose="020B0004020202020204" pitchFamily="34" charset="0"/>
                <a:sym typeface="Arial"/>
              </a:rPr>
              <a:t>einmal</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zu</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erledigen</a:t>
            </a:r>
            <a:r>
              <a:rPr lang="en-US" b="1" dirty="0">
                <a:solidFill>
                  <a:srgbClr val="40817D"/>
                </a:solidFill>
                <a:latin typeface="Aptos" panose="020B0004020202020204" pitchFamily="34" charset="0"/>
                <a:sym typeface="Arial"/>
              </a:rPr>
              <a:t>!</a:t>
            </a:r>
            <a:endParaRPr dirty="0">
              <a:latin typeface="Aptos" panose="020B0004020202020204" pitchFamily="34" charset="0"/>
              <a:sym typeface="Arial"/>
            </a:endParaRPr>
          </a:p>
        </p:txBody>
      </p:sp>
      <p:sp>
        <p:nvSpPr>
          <p:cNvPr id="209" name="Google Shape;209;p10"/>
          <p:cNvSpPr txBox="1">
            <a:spLocks noGrp="1"/>
          </p:cNvSpPr>
          <p:nvPr>
            <p:ph type="sldNum" idx="4294967295"/>
          </p:nvPr>
        </p:nvSpPr>
        <p:spPr>
          <a:xfrm>
            <a:off x="594359" y="6332220"/>
            <a:ext cx="168089" cy="165101"/>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Clr>
                <a:srgbClr val="000000"/>
              </a:buClr>
              <a:buSzPts val="1100"/>
              <a:buFont typeface="Arial"/>
              <a:buNone/>
            </a:pPr>
            <a:fld id="{00000000-1234-1234-1234-123412341234}" type="slidenum">
              <a:rPr lang="en-US"/>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1"/>
          <p:cNvSpPr txBox="1">
            <a:spLocks noGrp="1"/>
          </p:cNvSpPr>
          <p:nvPr>
            <p:ph type="title"/>
          </p:nvPr>
        </p:nvSpPr>
        <p:spPr>
          <a:xfrm>
            <a:off x="594358" y="102874"/>
            <a:ext cx="10873744" cy="1680206"/>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Clr>
                <a:srgbClr val="404040"/>
              </a:buClr>
              <a:buSzPts val="4400"/>
              <a:buFont typeface="Play"/>
              <a:buNone/>
            </a:pPr>
            <a:r>
              <a:rPr lang="en-US" sz="4400" b="1" i="0" u="none" strike="noStrike" cap="none" dirty="0" err="1">
                <a:solidFill>
                  <a:srgbClr val="404040"/>
                </a:solidFill>
                <a:latin typeface="Aptos Serif" panose="02020604070405020304" pitchFamily="18" charset="0"/>
                <a:ea typeface="Arial"/>
                <a:cs typeface="Aptos Serif" panose="02020604070405020304" pitchFamily="18" charset="0"/>
                <a:sym typeface="Arial"/>
              </a:rPr>
              <a:t>Unklare</a:t>
            </a:r>
            <a:r>
              <a:rPr lang="en-US" sz="4400" b="1" i="0" u="none" strike="noStrike" cap="none" dirty="0">
                <a:solidFill>
                  <a:srgbClr val="404040"/>
                </a:solidFill>
                <a:latin typeface="Aptos Serif" panose="02020604070405020304" pitchFamily="18" charset="0"/>
                <a:ea typeface="Arial"/>
                <a:cs typeface="Aptos Serif" panose="02020604070405020304" pitchFamily="18" charset="0"/>
                <a:sym typeface="Arial"/>
              </a:rPr>
              <a:t> </a:t>
            </a:r>
            <a:r>
              <a:rPr lang="en-US" sz="4400" b="1" i="0" u="none" strike="noStrike" cap="none" dirty="0" err="1">
                <a:solidFill>
                  <a:srgbClr val="404040"/>
                </a:solidFill>
                <a:latin typeface="Aptos Serif" panose="02020604070405020304" pitchFamily="18" charset="0"/>
                <a:ea typeface="Arial"/>
                <a:cs typeface="Aptos Serif" panose="02020604070405020304" pitchFamily="18" charset="0"/>
                <a:sym typeface="Arial"/>
              </a:rPr>
              <a:t>Vorgehensweise</a:t>
            </a:r>
            <a:endParaRPr dirty="0">
              <a:latin typeface="Aptos Serif" panose="02020604070405020304" pitchFamily="18" charset="0"/>
              <a:ea typeface="Arial"/>
              <a:cs typeface="Aptos Serif" panose="02020604070405020304" pitchFamily="18" charset="0"/>
              <a:sym typeface="Arial"/>
            </a:endParaRPr>
          </a:p>
        </p:txBody>
      </p:sp>
      <p:sp>
        <p:nvSpPr>
          <p:cNvPr id="215" name="Google Shape;215;p11"/>
          <p:cNvSpPr txBox="1">
            <a:spLocks noGrp="1"/>
          </p:cNvSpPr>
          <p:nvPr>
            <p:ph type="body" idx="1"/>
          </p:nvPr>
        </p:nvSpPr>
        <p:spPr>
          <a:xfrm>
            <a:off x="1366520" y="2518590"/>
            <a:ext cx="10088706" cy="3984098"/>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SzPts val="2300"/>
              <a:buNone/>
            </a:pPr>
            <a:r>
              <a:rPr lang="en-US" dirty="0">
                <a:latin typeface="Aptos" panose="020B0004020202020204" pitchFamily="34" charset="0"/>
                <a:sym typeface="Arial"/>
              </a:rPr>
              <a:t>Wie </a:t>
            </a:r>
            <a:r>
              <a:rPr lang="en-US" dirty="0" err="1">
                <a:latin typeface="Aptos" panose="020B0004020202020204" pitchFamily="34" charset="0"/>
                <a:sym typeface="Arial"/>
              </a:rPr>
              <a:t>funktioniert</a:t>
            </a:r>
            <a:r>
              <a:rPr lang="en-US" dirty="0">
                <a:latin typeface="Aptos" panose="020B0004020202020204" pitchFamily="34" charset="0"/>
                <a:sym typeface="Arial"/>
              </a:rPr>
              <a:t> die Gemeinde? </a:t>
            </a:r>
            <a:r>
              <a:rPr lang="en-US" dirty="0" err="1">
                <a:latin typeface="Aptos" panose="020B0004020202020204" pitchFamily="34" charset="0"/>
                <a:sym typeface="Arial"/>
              </a:rPr>
              <a:t>Wer</a:t>
            </a:r>
            <a:r>
              <a:rPr lang="en-US" dirty="0">
                <a:latin typeface="Aptos" panose="020B0004020202020204" pitchFamily="34" charset="0"/>
                <a:sym typeface="Arial"/>
              </a:rPr>
              <a:t> </a:t>
            </a:r>
            <a:r>
              <a:rPr lang="en-US" dirty="0" err="1">
                <a:latin typeface="Aptos" panose="020B0004020202020204" pitchFamily="34" charset="0"/>
                <a:sym typeface="Arial"/>
              </a:rPr>
              <a:t>ist</a:t>
            </a:r>
            <a:r>
              <a:rPr lang="en-US" dirty="0">
                <a:latin typeface="Aptos" panose="020B0004020202020204" pitchFamily="34" charset="0"/>
                <a:sym typeface="Arial"/>
              </a:rPr>
              <a:t> </a:t>
            </a:r>
            <a:r>
              <a:rPr lang="en-US" dirty="0" err="1">
                <a:latin typeface="Aptos" panose="020B0004020202020204" pitchFamily="34" charset="0"/>
                <a:sym typeface="Arial"/>
              </a:rPr>
              <a:t>verantwortlich</a:t>
            </a:r>
            <a:r>
              <a:rPr lang="en-US" dirty="0">
                <a:latin typeface="Aptos" panose="020B0004020202020204" pitchFamily="34" charset="0"/>
                <a:sym typeface="Arial"/>
              </a:rPr>
              <a:t>?</a:t>
            </a:r>
            <a:endParaRPr dirty="0">
              <a:latin typeface="Aptos" panose="020B0004020202020204" pitchFamily="34" charset="0"/>
            </a:endParaRPr>
          </a:p>
          <a:p>
            <a:pPr marL="0" lvl="0" indent="0" algn="l" rtl="0">
              <a:lnSpc>
                <a:spcPct val="90000"/>
              </a:lnSpc>
              <a:spcBef>
                <a:spcPts val="700"/>
              </a:spcBef>
              <a:spcAft>
                <a:spcPts val="0"/>
              </a:spcAft>
              <a:buClr>
                <a:srgbClr val="404040"/>
              </a:buClr>
              <a:buSzPts val="2000"/>
              <a:buFont typeface="Arial"/>
              <a:buNone/>
            </a:pPr>
            <a:endParaRPr dirty="0">
              <a:latin typeface="Aptos" panose="020B0004020202020204" pitchFamily="34" charset="0"/>
              <a:sym typeface="Arial"/>
            </a:endParaRPr>
          </a:p>
          <a:p>
            <a:pPr marL="505325" lvl="1" indent="-238625" algn="l" rtl="0">
              <a:lnSpc>
                <a:spcPct val="90000"/>
              </a:lnSpc>
              <a:spcBef>
                <a:spcPts val="700"/>
              </a:spcBef>
              <a:spcAft>
                <a:spcPts val="0"/>
              </a:spcAft>
              <a:buSzPts val="2300"/>
              <a:buChar char="•"/>
            </a:pPr>
            <a:r>
              <a:rPr lang="en-US" dirty="0">
                <a:latin typeface="Aptos" panose="020B0004020202020204" pitchFamily="34" charset="0"/>
                <a:sym typeface="Arial"/>
              </a:rPr>
              <a:t>Treffen Sie </a:t>
            </a:r>
            <a:r>
              <a:rPr lang="en-US" dirty="0" err="1">
                <a:latin typeface="Aptos" panose="020B0004020202020204" pitchFamily="34" charset="0"/>
                <a:sym typeface="Arial"/>
              </a:rPr>
              <a:t>sich</a:t>
            </a:r>
            <a:r>
              <a:rPr lang="en-US" dirty="0">
                <a:latin typeface="Aptos" panose="020B0004020202020204" pitchFamily="34" charset="0"/>
                <a:sym typeface="Arial"/>
              </a:rPr>
              <a:t> </a:t>
            </a:r>
            <a:r>
              <a:rPr lang="en-US" dirty="0" err="1">
                <a:latin typeface="Aptos" panose="020B0004020202020204" pitchFamily="34" charset="0"/>
                <a:sym typeface="Arial"/>
              </a:rPr>
              <a:t>mit</a:t>
            </a:r>
            <a:r>
              <a:rPr lang="en-US" dirty="0">
                <a:latin typeface="Aptos" panose="020B0004020202020204" pitchFamily="34" charset="0"/>
                <a:sym typeface="Arial"/>
              </a:rPr>
              <a:t> den für die </a:t>
            </a:r>
            <a:r>
              <a:rPr lang="en-US" dirty="0" err="1">
                <a:latin typeface="Aptos" panose="020B0004020202020204" pitchFamily="34" charset="0"/>
                <a:sym typeface="Arial"/>
              </a:rPr>
              <a:t>internen</a:t>
            </a:r>
            <a:r>
              <a:rPr lang="en-US" dirty="0">
                <a:latin typeface="Aptos" panose="020B0004020202020204" pitchFamily="34" charset="0"/>
                <a:sym typeface="Arial"/>
              </a:rPr>
              <a:t> </a:t>
            </a:r>
            <a:r>
              <a:rPr lang="en-US" dirty="0" err="1">
                <a:latin typeface="Aptos" panose="020B0004020202020204" pitchFamily="34" charset="0"/>
                <a:sym typeface="Arial"/>
              </a:rPr>
              <a:t>Verwaltungsabläufe</a:t>
            </a:r>
            <a:r>
              <a:rPr lang="en-US" dirty="0">
                <a:latin typeface="Aptos" panose="020B0004020202020204" pitchFamily="34" charset="0"/>
                <a:sym typeface="Arial"/>
              </a:rPr>
              <a:t> </a:t>
            </a:r>
            <a:r>
              <a:rPr lang="en-US" dirty="0" err="1">
                <a:latin typeface="Aptos" panose="020B0004020202020204" pitchFamily="34" charset="0"/>
                <a:sym typeface="Arial"/>
              </a:rPr>
              <a:t>verantwortlichen</a:t>
            </a:r>
            <a:r>
              <a:rPr lang="en-US" dirty="0">
                <a:latin typeface="Aptos" panose="020B0004020202020204" pitchFamily="34" charset="0"/>
                <a:sym typeface="Arial"/>
              </a:rPr>
              <a:t> </a:t>
            </a:r>
            <a:r>
              <a:rPr lang="en-US" dirty="0" err="1">
                <a:latin typeface="Aptos" panose="020B0004020202020204" pitchFamily="34" charset="0"/>
                <a:sym typeface="Arial"/>
              </a:rPr>
              <a:t>Personen</a:t>
            </a:r>
            <a:r>
              <a:rPr lang="en-US" dirty="0">
                <a:latin typeface="Aptos" panose="020B0004020202020204" pitchFamily="34" charset="0"/>
                <a:sym typeface="Arial"/>
              </a:rPr>
              <a:t> und </a:t>
            </a:r>
            <a:r>
              <a:rPr lang="en-US" dirty="0" err="1">
                <a:latin typeface="Aptos" panose="020B0004020202020204" pitchFamily="34" charset="0"/>
                <a:sym typeface="Arial"/>
              </a:rPr>
              <a:t>legen</a:t>
            </a:r>
            <a:r>
              <a:rPr lang="en-US" dirty="0">
                <a:latin typeface="Aptos" panose="020B0004020202020204" pitchFamily="34" charset="0"/>
                <a:sym typeface="Arial"/>
              </a:rPr>
              <a:t> Sie die </a:t>
            </a:r>
            <a:r>
              <a:rPr lang="en-US" dirty="0" err="1">
                <a:latin typeface="Aptos" panose="020B0004020202020204" pitchFamily="34" charset="0"/>
                <a:sym typeface="Arial"/>
              </a:rPr>
              <a:t>Bereiche</a:t>
            </a:r>
            <a:r>
              <a:rPr lang="en-US" dirty="0">
                <a:latin typeface="Aptos" panose="020B0004020202020204" pitchFamily="34" charset="0"/>
                <a:sym typeface="Arial"/>
              </a:rPr>
              <a:t> fest, in </a:t>
            </a:r>
            <a:r>
              <a:rPr lang="en-US" dirty="0" err="1">
                <a:latin typeface="Aptos" panose="020B0004020202020204" pitchFamily="34" charset="0"/>
                <a:sym typeface="Arial"/>
              </a:rPr>
              <a:t>denen</a:t>
            </a:r>
            <a:r>
              <a:rPr lang="en-US" dirty="0">
                <a:latin typeface="Aptos" panose="020B0004020202020204" pitchFamily="34" charset="0"/>
                <a:sym typeface="Arial"/>
              </a:rPr>
              <a:t> </a:t>
            </a:r>
            <a:r>
              <a:rPr lang="en-US" dirty="0" err="1">
                <a:latin typeface="Aptos" panose="020B0004020202020204" pitchFamily="34" charset="0"/>
                <a:sym typeface="Arial"/>
              </a:rPr>
              <a:t>Veränderungen</a:t>
            </a:r>
            <a:r>
              <a:rPr lang="en-US" dirty="0">
                <a:latin typeface="Aptos" panose="020B0004020202020204" pitchFamily="34" charset="0"/>
                <a:sym typeface="Arial"/>
              </a:rPr>
              <a:t> </a:t>
            </a:r>
            <a:r>
              <a:rPr lang="en-US" dirty="0" err="1">
                <a:latin typeface="Aptos" panose="020B0004020202020204" pitchFamily="34" charset="0"/>
                <a:sym typeface="Arial"/>
              </a:rPr>
              <a:t>erforderlich</a:t>
            </a:r>
            <a:r>
              <a:rPr lang="en-US" dirty="0">
                <a:latin typeface="Aptos" panose="020B0004020202020204" pitchFamily="34" charset="0"/>
                <a:sym typeface="Arial"/>
              </a:rPr>
              <a:t> </a:t>
            </a:r>
            <a:r>
              <a:rPr lang="en-US" dirty="0" err="1">
                <a:latin typeface="Aptos" panose="020B0004020202020204" pitchFamily="34" charset="0"/>
                <a:sym typeface="Arial"/>
              </a:rPr>
              <a:t>sind</a:t>
            </a:r>
            <a:r>
              <a:rPr lang="en-US" dirty="0">
                <a:latin typeface="Aptos" panose="020B0004020202020204" pitchFamily="34" charset="0"/>
                <a:sym typeface="Arial"/>
              </a:rPr>
              <a:t>, </a:t>
            </a:r>
            <a:r>
              <a:rPr lang="en-US" dirty="0" err="1">
                <a:latin typeface="Aptos" panose="020B0004020202020204" pitchFamily="34" charset="0"/>
                <a:sym typeface="Arial"/>
              </a:rPr>
              <a:t>sowie</a:t>
            </a:r>
            <a:r>
              <a:rPr lang="en-US" dirty="0">
                <a:latin typeface="Aptos" panose="020B0004020202020204" pitchFamily="34" charset="0"/>
                <a:sym typeface="Arial"/>
              </a:rPr>
              <a:t> die </a:t>
            </a:r>
            <a:r>
              <a:rPr lang="en-US" dirty="0" err="1">
                <a:latin typeface="Aptos" panose="020B0004020202020204" pitchFamily="34" charset="0"/>
                <a:sym typeface="Arial"/>
              </a:rPr>
              <a:t>Zuständigkeiten</a:t>
            </a:r>
            <a:r>
              <a:rPr lang="en-US" dirty="0">
                <a:latin typeface="Aptos" panose="020B0004020202020204" pitchFamily="34" charset="0"/>
                <a:sym typeface="Arial"/>
              </a:rPr>
              <a:t>.</a:t>
            </a:r>
            <a:endParaRPr dirty="0">
              <a:latin typeface="Aptos" panose="020B0004020202020204" pitchFamily="34" charset="0"/>
            </a:endParaRPr>
          </a:p>
          <a:p>
            <a:pPr marL="505325" lvl="1" indent="-238625" algn="l" rtl="0">
              <a:lnSpc>
                <a:spcPct val="90000"/>
              </a:lnSpc>
              <a:spcBef>
                <a:spcPts val="700"/>
              </a:spcBef>
              <a:spcAft>
                <a:spcPts val="0"/>
              </a:spcAft>
              <a:buSzPts val="2300"/>
              <a:buChar char="•"/>
            </a:pPr>
            <a:r>
              <a:rPr lang="en-US" dirty="0" err="1">
                <a:latin typeface="Aptos" panose="020B0004020202020204" pitchFamily="34" charset="0"/>
                <a:sym typeface="Arial"/>
              </a:rPr>
              <a:t>Fördern</a:t>
            </a:r>
            <a:r>
              <a:rPr lang="en-US" dirty="0">
                <a:latin typeface="Aptos" panose="020B0004020202020204" pitchFamily="34" charset="0"/>
                <a:sym typeface="Arial"/>
              </a:rPr>
              <a:t> Sie die </a:t>
            </a:r>
            <a:r>
              <a:rPr lang="en-US" dirty="0" err="1">
                <a:latin typeface="Aptos" panose="020B0004020202020204" pitchFamily="34" charset="0"/>
                <a:sym typeface="Arial"/>
              </a:rPr>
              <a:t>Einrichtung</a:t>
            </a:r>
            <a:r>
              <a:rPr lang="en-US" dirty="0">
                <a:latin typeface="Aptos" panose="020B0004020202020204" pitchFamily="34" charset="0"/>
                <a:sym typeface="Arial"/>
              </a:rPr>
              <a:t> </a:t>
            </a:r>
            <a:r>
              <a:rPr lang="en-US" dirty="0" err="1">
                <a:latin typeface="Aptos" panose="020B0004020202020204" pitchFamily="34" charset="0"/>
                <a:sym typeface="Arial"/>
              </a:rPr>
              <a:t>eines</a:t>
            </a:r>
            <a:r>
              <a:rPr lang="en-US" dirty="0">
                <a:latin typeface="Aptos" panose="020B0004020202020204" pitchFamily="34" charset="0"/>
                <a:sym typeface="Arial"/>
              </a:rPr>
              <a:t> Feedback-Systems.</a:t>
            </a:r>
            <a:endParaRPr dirty="0">
              <a:latin typeface="Aptos" panose="020B0004020202020204" pitchFamily="34" charset="0"/>
            </a:endParaRPr>
          </a:p>
          <a:p>
            <a:pPr marL="505325" lvl="1" indent="-238625" algn="l" rtl="0">
              <a:lnSpc>
                <a:spcPct val="90000"/>
              </a:lnSpc>
              <a:spcBef>
                <a:spcPts val="700"/>
              </a:spcBef>
              <a:spcAft>
                <a:spcPts val="0"/>
              </a:spcAft>
              <a:buSzPts val="2300"/>
              <a:buChar char="•"/>
            </a:pPr>
            <a:r>
              <a:rPr lang="en-US" dirty="0" err="1">
                <a:latin typeface="Aptos" panose="020B0004020202020204" pitchFamily="34" charset="0"/>
                <a:sym typeface="Arial"/>
              </a:rPr>
              <a:t>Halten</a:t>
            </a:r>
            <a:r>
              <a:rPr lang="en-US" dirty="0">
                <a:latin typeface="Aptos" panose="020B0004020202020204" pitchFamily="34" charset="0"/>
                <a:sym typeface="Arial"/>
              </a:rPr>
              <a:t> Sie </a:t>
            </a:r>
            <a:r>
              <a:rPr lang="en-US" dirty="0" err="1">
                <a:latin typeface="Aptos" panose="020B0004020202020204" pitchFamily="34" charset="0"/>
                <a:sym typeface="Arial"/>
              </a:rPr>
              <a:t>sich</a:t>
            </a:r>
            <a:r>
              <a:rPr lang="en-US" dirty="0">
                <a:latin typeface="Aptos" panose="020B0004020202020204" pitchFamily="34" charset="0"/>
                <a:sym typeface="Arial"/>
              </a:rPr>
              <a:t> </a:t>
            </a:r>
            <a:r>
              <a:rPr lang="en-US" dirty="0" err="1">
                <a:latin typeface="Aptos" panose="020B0004020202020204" pitchFamily="34" charset="0"/>
                <a:sym typeface="Arial"/>
              </a:rPr>
              <a:t>bei</a:t>
            </a:r>
            <a:r>
              <a:rPr lang="en-US" dirty="0">
                <a:latin typeface="Aptos" panose="020B0004020202020204" pitchFamily="34" charset="0"/>
                <a:sym typeface="Arial"/>
              </a:rPr>
              <a:t> </a:t>
            </a:r>
            <a:r>
              <a:rPr lang="en-US" dirty="0" err="1">
                <a:latin typeface="Aptos" panose="020B0004020202020204" pitchFamily="34" charset="0"/>
                <a:sym typeface="Arial"/>
              </a:rPr>
              <a:t>Ihren</a:t>
            </a:r>
            <a:r>
              <a:rPr lang="en-US" dirty="0">
                <a:latin typeface="Aptos" panose="020B0004020202020204" pitchFamily="34" charset="0"/>
                <a:sym typeface="Arial"/>
              </a:rPr>
              <a:t> </a:t>
            </a:r>
            <a:r>
              <a:rPr lang="en-US" dirty="0" err="1">
                <a:latin typeface="Aptos" panose="020B0004020202020204" pitchFamily="34" charset="0"/>
                <a:sym typeface="Arial"/>
              </a:rPr>
              <a:t>Schulungen</a:t>
            </a:r>
            <a:r>
              <a:rPr lang="en-US" dirty="0">
                <a:latin typeface="Aptos" panose="020B0004020202020204" pitchFamily="34" charset="0"/>
                <a:sym typeface="Arial"/>
              </a:rPr>
              <a:t> an die in der </a:t>
            </a:r>
            <a:r>
              <a:rPr lang="en-US" dirty="0" err="1">
                <a:latin typeface="Aptos" panose="020B0004020202020204" pitchFamily="34" charset="0"/>
                <a:sym typeface="Arial"/>
              </a:rPr>
              <a:t>Vorarbeit</a:t>
            </a:r>
            <a:r>
              <a:rPr lang="en-US" dirty="0">
                <a:latin typeface="Aptos" panose="020B0004020202020204" pitchFamily="34" charset="0"/>
                <a:sym typeface="Arial"/>
              </a:rPr>
              <a:t> </a:t>
            </a:r>
            <a:r>
              <a:rPr lang="en-US" dirty="0" err="1">
                <a:latin typeface="Aptos" panose="020B0004020202020204" pitchFamily="34" charset="0"/>
                <a:sym typeface="Arial"/>
              </a:rPr>
              <a:t>festgelegten</a:t>
            </a:r>
            <a:r>
              <a:rPr lang="en-US" dirty="0">
                <a:latin typeface="Aptos" panose="020B0004020202020204" pitchFamily="34" charset="0"/>
                <a:sym typeface="Arial"/>
              </a:rPr>
              <a:t> </a:t>
            </a:r>
            <a:r>
              <a:rPr lang="en-US" dirty="0" err="1">
                <a:latin typeface="Aptos" panose="020B0004020202020204" pitchFamily="34" charset="0"/>
                <a:sym typeface="Arial"/>
              </a:rPr>
              <a:t>Bereiche</a:t>
            </a:r>
            <a:r>
              <a:rPr lang="en-US" dirty="0">
                <a:latin typeface="Aptos" panose="020B0004020202020204" pitchFamily="34" charset="0"/>
                <a:sym typeface="Arial"/>
              </a:rPr>
              <a:t>, </a:t>
            </a:r>
            <a:r>
              <a:rPr lang="en-US" dirty="0" err="1">
                <a:latin typeface="Aptos" panose="020B0004020202020204" pitchFamily="34" charset="0"/>
                <a:sym typeface="Arial"/>
              </a:rPr>
              <a:t>auch</a:t>
            </a:r>
            <a:r>
              <a:rPr lang="en-US" dirty="0">
                <a:latin typeface="Aptos" panose="020B0004020202020204" pitchFamily="34" charset="0"/>
                <a:sym typeface="Arial"/>
              </a:rPr>
              <a:t> </a:t>
            </a:r>
            <a:r>
              <a:rPr lang="en-US" dirty="0" err="1">
                <a:latin typeface="Aptos" panose="020B0004020202020204" pitchFamily="34" charset="0"/>
                <a:sym typeface="Arial"/>
              </a:rPr>
              <a:t>wenn</a:t>
            </a:r>
            <a:r>
              <a:rPr lang="en-US" dirty="0">
                <a:latin typeface="Aptos" panose="020B0004020202020204" pitchFamily="34" charset="0"/>
                <a:sym typeface="Arial"/>
              </a:rPr>
              <a:t> </a:t>
            </a:r>
            <a:r>
              <a:rPr lang="en-US" dirty="0" err="1">
                <a:latin typeface="Aptos" panose="020B0004020202020204" pitchFamily="34" charset="0"/>
                <a:sym typeface="Arial"/>
              </a:rPr>
              <a:t>diese</a:t>
            </a:r>
            <a:r>
              <a:rPr lang="en-US" dirty="0">
                <a:latin typeface="Aptos" panose="020B0004020202020204" pitchFamily="34" charset="0"/>
                <a:sym typeface="Arial"/>
              </a:rPr>
              <a:t> </a:t>
            </a:r>
            <a:r>
              <a:rPr lang="en-US" dirty="0" err="1">
                <a:latin typeface="Aptos" panose="020B0004020202020204" pitchFamily="34" charset="0"/>
                <a:sym typeface="Arial"/>
              </a:rPr>
              <a:t>nur</a:t>
            </a:r>
            <a:r>
              <a:rPr lang="en-US" dirty="0">
                <a:latin typeface="Aptos" panose="020B0004020202020204" pitchFamily="34" charset="0"/>
                <a:sym typeface="Arial"/>
              </a:rPr>
              <a:t> </a:t>
            </a:r>
            <a:r>
              <a:rPr lang="en-US" dirty="0" err="1">
                <a:latin typeface="Aptos" panose="020B0004020202020204" pitchFamily="34" charset="0"/>
                <a:sym typeface="Arial"/>
              </a:rPr>
              <a:t>klein</a:t>
            </a:r>
            <a:r>
              <a:rPr lang="en-US" dirty="0">
                <a:latin typeface="Aptos" panose="020B0004020202020204" pitchFamily="34" charset="0"/>
                <a:sym typeface="Arial"/>
              </a:rPr>
              <a:t> </a:t>
            </a:r>
            <a:r>
              <a:rPr lang="en-US" dirty="0" err="1">
                <a:latin typeface="Aptos" panose="020B0004020202020204" pitchFamily="34" charset="0"/>
                <a:sym typeface="Arial"/>
              </a:rPr>
              <a:t>sind</a:t>
            </a:r>
            <a:r>
              <a:rPr lang="en-US" dirty="0">
                <a:latin typeface="Aptos" panose="020B0004020202020204" pitchFamily="34" charset="0"/>
                <a:sym typeface="Arial"/>
              </a:rPr>
              <a:t>.</a:t>
            </a:r>
            <a:endParaRPr dirty="0">
              <a:latin typeface="Aptos" panose="020B0004020202020204" pitchFamily="34" charset="0"/>
            </a:endParaRPr>
          </a:p>
          <a:p>
            <a:pPr marL="266700" lvl="1" indent="0" algn="l" rtl="0">
              <a:lnSpc>
                <a:spcPct val="90000"/>
              </a:lnSpc>
              <a:spcBef>
                <a:spcPts val="700"/>
              </a:spcBef>
              <a:spcAft>
                <a:spcPts val="0"/>
              </a:spcAft>
              <a:buSzPts val="2300"/>
              <a:buNone/>
            </a:pPr>
            <a:endParaRPr b="1" dirty="0">
              <a:solidFill>
                <a:srgbClr val="40817D"/>
              </a:solidFill>
              <a:latin typeface="Aptos" panose="020B0004020202020204" pitchFamily="34" charset="0"/>
              <a:sym typeface="Arial"/>
            </a:endParaRPr>
          </a:p>
          <a:p>
            <a:pPr marL="266700" lvl="1" indent="0" algn="l" rtl="0">
              <a:lnSpc>
                <a:spcPct val="90000"/>
              </a:lnSpc>
              <a:spcBef>
                <a:spcPts val="700"/>
              </a:spcBef>
              <a:spcAft>
                <a:spcPts val="0"/>
              </a:spcAft>
              <a:buSzPts val="2300"/>
              <a:buNone/>
            </a:pPr>
            <a:r>
              <a:rPr lang="en-US" b="1" dirty="0">
                <a:solidFill>
                  <a:srgbClr val="40817D"/>
                </a:solidFill>
                <a:latin typeface="Aptos" panose="020B0004020202020204" pitchFamily="34" charset="0"/>
                <a:sym typeface="Arial"/>
              </a:rPr>
              <a:t>Die </a:t>
            </a:r>
            <a:r>
              <a:rPr lang="en-US" b="1" dirty="0" err="1">
                <a:solidFill>
                  <a:srgbClr val="40817D"/>
                </a:solidFill>
                <a:latin typeface="Aptos" panose="020B0004020202020204" pitchFamily="34" charset="0"/>
                <a:sym typeface="Arial"/>
              </a:rPr>
              <a:t>Wahrscheinlichkeit</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dass</a:t>
            </a:r>
            <a:r>
              <a:rPr lang="en-US" b="1" dirty="0">
                <a:solidFill>
                  <a:srgbClr val="40817D"/>
                </a:solidFill>
                <a:latin typeface="Aptos" panose="020B0004020202020204" pitchFamily="34" charset="0"/>
                <a:sym typeface="Arial"/>
              </a:rPr>
              <a:t> Menschen </a:t>
            </a:r>
            <a:r>
              <a:rPr lang="en-US" b="1" dirty="0" err="1">
                <a:solidFill>
                  <a:srgbClr val="40817D"/>
                </a:solidFill>
                <a:latin typeface="Aptos" panose="020B0004020202020204" pitchFamily="34" charset="0"/>
                <a:sym typeface="Arial"/>
              </a:rPr>
              <a:t>ihre</a:t>
            </a:r>
            <a:r>
              <a:rPr lang="en-US" b="1" dirty="0">
                <a:solidFill>
                  <a:srgbClr val="40817D"/>
                </a:solidFill>
                <a:latin typeface="Aptos" panose="020B0004020202020204" pitchFamily="34" charset="0"/>
                <a:sym typeface="Arial"/>
              </a:rPr>
              <a:t> Arbeit </a:t>
            </a:r>
            <a:r>
              <a:rPr lang="en-US" b="1" dirty="0" err="1">
                <a:solidFill>
                  <a:srgbClr val="40817D"/>
                </a:solidFill>
                <a:latin typeface="Aptos" panose="020B0004020202020204" pitchFamily="34" charset="0"/>
                <a:sym typeface="Arial"/>
              </a:rPr>
              <a:t>selbstständig</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fortsetzen</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ist</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höher</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wenn</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sie</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sehen</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dass</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ihre</a:t>
            </a:r>
            <a:r>
              <a:rPr lang="en-US" b="1" dirty="0">
                <a:solidFill>
                  <a:srgbClr val="40817D"/>
                </a:solidFill>
                <a:latin typeface="Aptos" panose="020B0004020202020204" pitchFamily="34" charset="0"/>
                <a:sym typeface="Arial"/>
              </a:rPr>
              <a:t> Arbeit </a:t>
            </a:r>
            <a:r>
              <a:rPr lang="en-US" b="1" dirty="0" err="1">
                <a:solidFill>
                  <a:srgbClr val="40817D"/>
                </a:solidFill>
                <a:latin typeface="Aptos" panose="020B0004020202020204" pitchFamily="34" charset="0"/>
                <a:sym typeface="Arial"/>
              </a:rPr>
              <a:t>tatsächlich</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zu</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Veränderungen</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führt</a:t>
            </a:r>
            <a:r>
              <a:rPr lang="en-US" b="1" dirty="0">
                <a:solidFill>
                  <a:srgbClr val="40817D"/>
                </a:solidFill>
                <a:latin typeface="Aptos" panose="020B0004020202020204" pitchFamily="34" charset="0"/>
                <a:sym typeface="Arial"/>
              </a:rPr>
              <a:t>.</a:t>
            </a:r>
            <a:endParaRPr dirty="0">
              <a:latin typeface="Aptos" panose="020B0004020202020204" pitchFamily="34" charset="0"/>
              <a:sym typeface="Arial"/>
            </a:endParaRPr>
          </a:p>
        </p:txBody>
      </p:sp>
      <p:sp>
        <p:nvSpPr>
          <p:cNvPr id="216" name="Google Shape;216;p11"/>
          <p:cNvSpPr txBox="1">
            <a:spLocks noGrp="1"/>
          </p:cNvSpPr>
          <p:nvPr>
            <p:ph type="sldNum" idx="4294967295"/>
          </p:nvPr>
        </p:nvSpPr>
        <p:spPr>
          <a:xfrm>
            <a:off x="594359" y="6332220"/>
            <a:ext cx="160450" cy="165101"/>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Clr>
                <a:srgbClr val="000000"/>
              </a:buClr>
              <a:buSzPts val="1100"/>
              <a:buFont typeface="Arial"/>
              <a:buNone/>
            </a:pPr>
            <a:fld id="{00000000-1234-1234-1234-123412341234}" type="slidenum">
              <a:rPr lang="en-US"/>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12"/>
          <p:cNvSpPr txBox="1">
            <a:spLocks noGrp="1"/>
          </p:cNvSpPr>
          <p:nvPr>
            <p:ph type="title"/>
          </p:nvPr>
        </p:nvSpPr>
        <p:spPr>
          <a:xfrm>
            <a:off x="594358" y="102874"/>
            <a:ext cx="10873744" cy="1680206"/>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Clr>
                <a:srgbClr val="404040"/>
              </a:buClr>
              <a:buSzPts val="4400"/>
              <a:buFont typeface="Play"/>
              <a:buNone/>
            </a:pPr>
            <a:r>
              <a:rPr lang="en-US" sz="4400" b="1" i="0" u="none" strike="noStrike" cap="none" dirty="0" err="1">
                <a:solidFill>
                  <a:srgbClr val="404040"/>
                </a:solidFill>
                <a:latin typeface="Aptos Serif" panose="02020604070405020304" pitchFamily="18" charset="0"/>
                <a:ea typeface="Arial"/>
                <a:cs typeface="Aptos Serif" panose="02020604070405020304" pitchFamily="18" charset="0"/>
                <a:sym typeface="Arial"/>
              </a:rPr>
              <a:t>Unklare</a:t>
            </a:r>
            <a:r>
              <a:rPr lang="en-US" sz="4400" b="1" i="0" u="none" strike="noStrike" cap="none" dirty="0">
                <a:solidFill>
                  <a:srgbClr val="404040"/>
                </a:solidFill>
                <a:latin typeface="Aptos Serif" panose="02020604070405020304" pitchFamily="18" charset="0"/>
                <a:ea typeface="Arial"/>
                <a:cs typeface="Aptos Serif" panose="02020604070405020304" pitchFamily="18" charset="0"/>
                <a:sym typeface="Arial"/>
              </a:rPr>
              <a:t> </a:t>
            </a:r>
            <a:r>
              <a:rPr lang="en-US" sz="4400" b="1" i="0" u="none" strike="noStrike" cap="none" dirty="0" err="1">
                <a:solidFill>
                  <a:srgbClr val="404040"/>
                </a:solidFill>
                <a:latin typeface="Aptos Serif" panose="02020604070405020304" pitchFamily="18" charset="0"/>
                <a:ea typeface="Arial"/>
                <a:cs typeface="Aptos Serif" panose="02020604070405020304" pitchFamily="18" charset="0"/>
                <a:sym typeface="Arial"/>
              </a:rPr>
              <a:t>Relevanz</a:t>
            </a:r>
            <a:endParaRPr dirty="0">
              <a:latin typeface="Aptos Serif" panose="02020604070405020304" pitchFamily="18" charset="0"/>
              <a:ea typeface="Arial"/>
              <a:cs typeface="Aptos Serif" panose="02020604070405020304" pitchFamily="18" charset="0"/>
              <a:sym typeface="Arial"/>
            </a:endParaRPr>
          </a:p>
        </p:txBody>
      </p:sp>
      <p:sp>
        <p:nvSpPr>
          <p:cNvPr id="222" name="Google Shape;222;p12"/>
          <p:cNvSpPr txBox="1">
            <a:spLocks noGrp="1"/>
          </p:cNvSpPr>
          <p:nvPr>
            <p:ph type="body" idx="1"/>
          </p:nvPr>
        </p:nvSpPr>
        <p:spPr>
          <a:xfrm>
            <a:off x="1366520" y="2518590"/>
            <a:ext cx="10088706" cy="3984098"/>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SzPts val="2300"/>
              <a:buNone/>
            </a:pPr>
            <a:r>
              <a:rPr lang="en-US" dirty="0">
                <a:latin typeface="Aptos" panose="020B0004020202020204" pitchFamily="34" charset="0"/>
                <a:sym typeface="Arial"/>
              </a:rPr>
              <a:t>Wie </a:t>
            </a:r>
            <a:r>
              <a:rPr lang="en-US" dirty="0" err="1">
                <a:latin typeface="Aptos" panose="020B0004020202020204" pitchFamily="34" charset="0"/>
                <a:sym typeface="Arial"/>
              </a:rPr>
              <a:t>funktioniert</a:t>
            </a:r>
            <a:r>
              <a:rPr lang="en-US" dirty="0">
                <a:latin typeface="Aptos" panose="020B0004020202020204" pitchFamily="34" charset="0"/>
                <a:sym typeface="Arial"/>
              </a:rPr>
              <a:t> die Gemeinde? Was </a:t>
            </a:r>
            <a:r>
              <a:rPr lang="en-US" dirty="0" err="1">
                <a:latin typeface="Aptos" panose="020B0004020202020204" pitchFamily="34" charset="0"/>
                <a:sym typeface="Arial"/>
              </a:rPr>
              <a:t>sind</a:t>
            </a:r>
            <a:r>
              <a:rPr lang="en-US" dirty="0">
                <a:latin typeface="Aptos" panose="020B0004020202020204" pitchFamily="34" charset="0"/>
                <a:sym typeface="Arial"/>
              </a:rPr>
              <a:t> </a:t>
            </a:r>
            <a:r>
              <a:rPr lang="en-US" dirty="0" err="1">
                <a:latin typeface="Aptos" panose="020B0004020202020204" pitchFamily="34" charset="0"/>
                <a:sym typeface="Arial"/>
              </a:rPr>
              <a:t>ihre</a:t>
            </a:r>
            <a:r>
              <a:rPr lang="en-US" dirty="0">
                <a:latin typeface="Aptos" panose="020B0004020202020204" pitchFamily="34" charset="0"/>
                <a:sym typeface="Arial"/>
              </a:rPr>
              <a:t> </a:t>
            </a:r>
            <a:r>
              <a:rPr lang="en-US" dirty="0" err="1">
                <a:latin typeface="Aptos" panose="020B0004020202020204" pitchFamily="34" charset="0"/>
                <a:sym typeface="Arial"/>
              </a:rPr>
              <a:t>zukünftigen</a:t>
            </a:r>
            <a:r>
              <a:rPr lang="en-US" dirty="0">
                <a:latin typeface="Aptos" panose="020B0004020202020204" pitchFamily="34" charset="0"/>
                <a:sym typeface="Arial"/>
              </a:rPr>
              <a:t> </a:t>
            </a:r>
            <a:r>
              <a:rPr lang="en-US" dirty="0" err="1">
                <a:latin typeface="Aptos" panose="020B0004020202020204" pitchFamily="34" charset="0"/>
                <a:sym typeface="Arial"/>
              </a:rPr>
              <a:t>Ziele</a:t>
            </a:r>
            <a:r>
              <a:rPr lang="en-US" dirty="0">
                <a:latin typeface="Aptos" panose="020B0004020202020204" pitchFamily="34" charset="0"/>
                <a:sym typeface="Arial"/>
              </a:rPr>
              <a:t>? Wie </a:t>
            </a:r>
            <a:r>
              <a:rPr lang="en-US" dirty="0" err="1">
                <a:latin typeface="Aptos" panose="020B0004020202020204" pitchFamily="34" charset="0"/>
                <a:sym typeface="Arial"/>
              </a:rPr>
              <a:t>sieht</a:t>
            </a:r>
            <a:r>
              <a:rPr lang="en-US" dirty="0">
                <a:latin typeface="Aptos" panose="020B0004020202020204" pitchFamily="34" charset="0"/>
                <a:sym typeface="Arial"/>
              </a:rPr>
              <a:t> der </a:t>
            </a:r>
            <a:r>
              <a:rPr lang="en-US" dirty="0" err="1">
                <a:latin typeface="Aptos" panose="020B0004020202020204" pitchFamily="34" charset="0"/>
                <a:sym typeface="Arial"/>
              </a:rPr>
              <a:t>übergeordnete</a:t>
            </a:r>
            <a:r>
              <a:rPr lang="en-US" dirty="0">
                <a:latin typeface="Aptos" panose="020B0004020202020204" pitchFamily="34" charset="0"/>
                <a:sym typeface="Arial"/>
              </a:rPr>
              <a:t> </a:t>
            </a:r>
            <a:r>
              <a:rPr lang="en-US" dirty="0" err="1">
                <a:latin typeface="Aptos" panose="020B0004020202020204" pitchFamily="34" charset="0"/>
                <a:sym typeface="Arial"/>
              </a:rPr>
              <a:t>politische</a:t>
            </a:r>
            <a:r>
              <a:rPr lang="en-US" dirty="0">
                <a:latin typeface="Aptos" panose="020B0004020202020204" pitchFamily="34" charset="0"/>
                <a:sym typeface="Arial"/>
              </a:rPr>
              <a:t> Rahmen </a:t>
            </a:r>
            <a:r>
              <a:rPr lang="en-US" dirty="0" err="1">
                <a:latin typeface="Aptos" panose="020B0004020202020204" pitchFamily="34" charset="0"/>
                <a:sym typeface="Arial"/>
              </a:rPr>
              <a:t>aus</a:t>
            </a:r>
            <a:r>
              <a:rPr lang="en-US" dirty="0">
                <a:latin typeface="Aptos" panose="020B0004020202020204" pitchFamily="34" charset="0"/>
                <a:sym typeface="Arial"/>
              </a:rPr>
              <a:t>?</a:t>
            </a:r>
            <a:endParaRPr dirty="0">
              <a:latin typeface="Aptos" panose="020B0004020202020204" pitchFamily="34" charset="0"/>
            </a:endParaRPr>
          </a:p>
          <a:p>
            <a:pPr marL="0" lvl="0" indent="0" algn="l" rtl="0">
              <a:lnSpc>
                <a:spcPct val="90000"/>
              </a:lnSpc>
              <a:spcBef>
                <a:spcPts val="0"/>
              </a:spcBef>
              <a:spcAft>
                <a:spcPts val="0"/>
              </a:spcAft>
              <a:buSzPts val="2300"/>
              <a:buNone/>
            </a:pPr>
            <a:endParaRPr dirty="0">
              <a:latin typeface="Aptos" panose="020B0004020202020204" pitchFamily="34" charset="0"/>
              <a:sym typeface="Arial"/>
            </a:endParaRPr>
          </a:p>
          <a:p>
            <a:pPr marL="505325" lvl="1" indent="-238625" algn="l" rtl="0">
              <a:lnSpc>
                <a:spcPct val="90000"/>
              </a:lnSpc>
              <a:spcBef>
                <a:spcPts val="700"/>
              </a:spcBef>
              <a:spcAft>
                <a:spcPts val="0"/>
              </a:spcAft>
              <a:buSzPts val="2300"/>
              <a:buChar char="•"/>
            </a:pPr>
            <a:r>
              <a:rPr lang="en-US" dirty="0">
                <a:latin typeface="Aptos" panose="020B0004020202020204" pitchFamily="34" charset="0"/>
                <a:sym typeface="Arial"/>
              </a:rPr>
              <a:t>Finden Sie </a:t>
            </a:r>
            <a:r>
              <a:rPr lang="en-US" dirty="0" err="1">
                <a:latin typeface="Aptos" panose="020B0004020202020204" pitchFamily="34" charset="0"/>
                <a:sym typeface="Arial"/>
              </a:rPr>
              <a:t>heraus</a:t>
            </a:r>
            <a:r>
              <a:rPr lang="en-US" dirty="0">
                <a:latin typeface="Aptos" panose="020B0004020202020204" pitchFamily="34" charset="0"/>
                <a:sym typeface="Arial"/>
              </a:rPr>
              <a:t>, was die Gemeinde </a:t>
            </a:r>
            <a:r>
              <a:rPr lang="en-US" dirty="0" err="1">
                <a:latin typeface="Aptos" panose="020B0004020202020204" pitchFamily="34" charset="0"/>
                <a:sym typeface="Arial"/>
              </a:rPr>
              <a:t>ändern</a:t>
            </a:r>
            <a:r>
              <a:rPr lang="en-US" dirty="0">
                <a:latin typeface="Aptos" panose="020B0004020202020204" pitchFamily="34" charset="0"/>
                <a:sym typeface="Arial"/>
              </a:rPr>
              <a:t> </a:t>
            </a:r>
            <a:r>
              <a:rPr lang="en-US" dirty="0" err="1">
                <a:latin typeface="Aptos" panose="020B0004020202020204" pitchFamily="34" charset="0"/>
                <a:sym typeface="Arial"/>
              </a:rPr>
              <a:t>möchte</a:t>
            </a:r>
            <a:r>
              <a:rPr lang="en-US" dirty="0">
                <a:latin typeface="Aptos" panose="020B0004020202020204" pitchFamily="34" charset="0"/>
                <a:sym typeface="Arial"/>
              </a:rPr>
              <a:t>.</a:t>
            </a:r>
            <a:endParaRPr dirty="0">
              <a:latin typeface="Aptos" panose="020B0004020202020204" pitchFamily="34" charset="0"/>
            </a:endParaRPr>
          </a:p>
          <a:p>
            <a:pPr marL="505325" lvl="1" indent="-238625" algn="l" rtl="0">
              <a:lnSpc>
                <a:spcPct val="90000"/>
              </a:lnSpc>
              <a:spcBef>
                <a:spcPts val="700"/>
              </a:spcBef>
              <a:spcAft>
                <a:spcPts val="0"/>
              </a:spcAft>
              <a:buSzPts val="2300"/>
              <a:buChar char="•"/>
            </a:pPr>
            <a:r>
              <a:rPr lang="en-US" dirty="0" err="1">
                <a:latin typeface="Aptos" panose="020B0004020202020204" pitchFamily="34" charset="0"/>
                <a:sym typeface="Arial"/>
              </a:rPr>
              <a:t>Teilen</a:t>
            </a:r>
            <a:r>
              <a:rPr lang="en-US" dirty="0">
                <a:latin typeface="Aptos" panose="020B0004020202020204" pitchFamily="34" charset="0"/>
                <a:sym typeface="Arial"/>
              </a:rPr>
              <a:t> Sie </a:t>
            </a:r>
            <a:r>
              <a:rPr lang="en-US" dirty="0" err="1">
                <a:latin typeface="Aptos" panose="020B0004020202020204" pitchFamily="34" charset="0"/>
                <a:sym typeface="Arial"/>
              </a:rPr>
              <a:t>Ihren</a:t>
            </a:r>
            <a:r>
              <a:rPr lang="en-US" dirty="0">
                <a:latin typeface="Aptos" panose="020B0004020202020204" pitchFamily="34" charset="0"/>
                <a:sym typeface="Arial"/>
              </a:rPr>
              <a:t> </a:t>
            </a:r>
            <a:r>
              <a:rPr lang="en-US" dirty="0" err="1">
                <a:latin typeface="Aptos" panose="020B0004020202020204" pitchFamily="34" charset="0"/>
                <a:sym typeface="Arial"/>
              </a:rPr>
              <a:t>Teilnehmern</a:t>
            </a:r>
            <a:r>
              <a:rPr lang="en-US" dirty="0">
                <a:latin typeface="Aptos" panose="020B0004020202020204" pitchFamily="34" charset="0"/>
                <a:sym typeface="Arial"/>
              </a:rPr>
              <a:t> die </a:t>
            </a:r>
            <a:r>
              <a:rPr lang="en-US" dirty="0" err="1">
                <a:latin typeface="Aptos" panose="020B0004020202020204" pitchFamily="34" charset="0"/>
                <a:sym typeface="Arial"/>
              </a:rPr>
              <a:t>offiziellen</a:t>
            </a:r>
            <a:r>
              <a:rPr lang="en-US" dirty="0">
                <a:latin typeface="Aptos" panose="020B0004020202020204" pitchFamily="34" charset="0"/>
                <a:sym typeface="Arial"/>
              </a:rPr>
              <a:t> </a:t>
            </a:r>
            <a:r>
              <a:rPr lang="en-US" dirty="0" err="1">
                <a:latin typeface="Aptos" panose="020B0004020202020204" pitchFamily="34" charset="0"/>
                <a:sym typeface="Arial"/>
              </a:rPr>
              <a:t>Ziele</a:t>
            </a:r>
            <a:r>
              <a:rPr lang="en-US" dirty="0">
                <a:latin typeface="Aptos" panose="020B0004020202020204" pitchFamily="34" charset="0"/>
                <a:sym typeface="Arial"/>
              </a:rPr>
              <a:t> </a:t>
            </a:r>
            <a:r>
              <a:rPr lang="en-US" dirty="0" err="1">
                <a:latin typeface="Aptos" panose="020B0004020202020204" pitchFamily="34" charset="0"/>
                <a:sym typeface="Arial"/>
              </a:rPr>
              <a:t>mit</a:t>
            </a:r>
            <a:r>
              <a:rPr lang="en-US" dirty="0">
                <a:latin typeface="Aptos" panose="020B0004020202020204" pitchFamily="34" charset="0"/>
                <a:sym typeface="Arial"/>
              </a:rPr>
              <a:t>.</a:t>
            </a:r>
            <a:endParaRPr dirty="0">
              <a:latin typeface="Aptos" panose="020B0004020202020204" pitchFamily="34" charset="0"/>
            </a:endParaRPr>
          </a:p>
          <a:p>
            <a:pPr marL="505325" lvl="1" indent="-238625" algn="l" rtl="0">
              <a:lnSpc>
                <a:spcPct val="90000"/>
              </a:lnSpc>
              <a:spcBef>
                <a:spcPts val="700"/>
              </a:spcBef>
              <a:spcAft>
                <a:spcPts val="0"/>
              </a:spcAft>
              <a:buSzPts val="2300"/>
              <a:buChar char="•"/>
            </a:pPr>
            <a:r>
              <a:rPr lang="en-US" dirty="0" err="1">
                <a:latin typeface="Aptos" panose="020B0004020202020204" pitchFamily="34" charset="0"/>
                <a:sym typeface="Arial"/>
              </a:rPr>
              <a:t>Konzentrieren</a:t>
            </a:r>
            <a:r>
              <a:rPr lang="en-US" dirty="0">
                <a:latin typeface="Aptos" panose="020B0004020202020204" pitchFamily="34" charset="0"/>
                <a:sym typeface="Arial"/>
              </a:rPr>
              <a:t> Sie </a:t>
            </a:r>
            <a:r>
              <a:rPr lang="en-US" dirty="0" err="1">
                <a:latin typeface="Aptos" panose="020B0004020202020204" pitchFamily="34" charset="0"/>
                <a:sym typeface="Arial"/>
              </a:rPr>
              <a:t>sich</a:t>
            </a:r>
            <a:r>
              <a:rPr lang="en-US" dirty="0">
                <a:latin typeface="Aptos" panose="020B0004020202020204" pitchFamily="34" charset="0"/>
                <a:sym typeface="Arial"/>
              </a:rPr>
              <a:t> </a:t>
            </a:r>
            <a:r>
              <a:rPr lang="en-US" dirty="0" err="1">
                <a:latin typeface="Aptos" panose="020B0004020202020204" pitchFamily="34" charset="0"/>
                <a:sym typeface="Arial"/>
              </a:rPr>
              <a:t>darauf</a:t>
            </a:r>
            <a:r>
              <a:rPr lang="en-US" dirty="0">
                <a:latin typeface="Aptos" panose="020B0004020202020204" pitchFamily="34" charset="0"/>
                <a:sym typeface="Arial"/>
              </a:rPr>
              <a:t>, </a:t>
            </a:r>
            <a:r>
              <a:rPr lang="en-US" dirty="0" err="1">
                <a:latin typeface="Aptos" panose="020B0004020202020204" pitchFamily="34" charset="0"/>
                <a:sym typeface="Arial"/>
              </a:rPr>
              <a:t>ihnen</a:t>
            </a:r>
            <a:r>
              <a:rPr lang="en-US" dirty="0">
                <a:latin typeface="Aptos" panose="020B0004020202020204" pitchFamily="34" charset="0"/>
                <a:sym typeface="Arial"/>
              </a:rPr>
              <a:t> </a:t>
            </a:r>
            <a:r>
              <a:rPr lang="en-US" dirty="0" err="1">
                <a:latin typeface="Aptos" panose="020B0004020202020204" pitchFamily="34" charset="0"/>
                <a:sym typeface="Arial"/>
              </a:rPr>
              <a:t>zu</a:t>
            </a:r>
            <a:r>
              <a:rPr lang="en-US" dirty="0">
                <a:latin typeface="Aptos" panose="020B0004020202020204" pitchFamily="34" charset="0"/>
                <a:sym typeface="Arial"/>
              </a:rPr>
              <a:t> </a:t>
            </a:r>
            <a:r>
              <a:rPr lang="en-US" dirty="0" err="1">
                <a:latin typeface="Aptos" panose="020B0004020202020204" pitchFamily="34" charset="0"/>
                <a:sym typeface="Arial"/>
              </a:rPr>
              <a:t>zeigen</a:t>
            </a:r>
            <a:r>
              <a:rPr lang="en-US" dirty="0">
                <a:latin typeface="Aptos" panose="020B0004020202020204" pitchFamily="34" charset="0"/>
                <a:sym typeface="Arial"/>
              </a:rPr>
              <a:t>, </a:t>
            </a:r>
            <a:r>
              <a:rPr lang="en-US" dirty="0" err="1">
                <a:latin typeface="Aptos" panose="020B0004020202020204" pitchFamily="34" charset="0"/>
                <a:sym typeface="Arial"/>
              </a:rPr>
              <a:t>warum</a:t>
            </a:r>
            <a:r>
              <a:rPr lang="en-US" dirty="0">
                <a:latin typeface="Aptos" panose="020B0004020202020204" pitchFamily="34" charset="0"/>
                <a:sym typeface="Arial"/>
              </a:rPr>
              <a:t> </a:t>
            </a:r>
            <a:r>
              <a:rPr lang="en-US" dirty="0" err="1">
                <a:latin typeface="Aptos" panose="020B0004020202020204" pitchFamily="34" charset="0"/>
                <a:sym typeface="Arial"/>
              </a:rPr>
              <a:t>diese</a:t>
            </a:r>
            <a:r>
              <a:rPr lang="en-US" dirty="0">
                <a:latin typeface="Aptos" panose="020B0004020202020204" pitchFamily="34" charset="0"/>
                <a:sym typeface="Arial"/>
              </a:rPr>
              <a:t> </a:t>
            </a:r>
            <a:r>
              <a:rPr lang="en-US" dirty="0" err="1">
                <a:latin typeface="Aptos" panose="020B0004020202020204" pitchFamily="34" charset="0"/>
                <a:sym typeface="Arial"/>
              </a:rPr>
              <a:t>Ziele</a:t>
            </a:r>
            <a:r>
              <a:rPr lang="en-US" dirty="0">
                <a:latin typeface="Aptos" panose="020B0004020202020204" pitchFamily="34" charset="0"/>
                <a:sym typeface="Arial"/>
              </a:rPr>
              <a:t> relevant </a:t>
            </a:r>
            <a:r>
              <a:rPr lang="en-US" dirty="0" err="1">
                <a:latin typeface="Aptos" panose="020B0004020202020204" pitchFamily="34" charset="0"/>
                <a:sym typeface="Arial"/>
              </a:rPr>
              <a:t>sind</a:t>
            </a:r>
            <a:r>
              <a:rPr lang="en-US" dirty="0">
                <a:latin typeface="Aptos" panose="020B0004020202020204" pitchFamily="34" charset="0"/>
                <a:sym typeface="Arial"/>
              </a:rPr>
              <a:t> und </a:t>
            </a:r>
            <a:r>
              <a:rPr lang="en-US" dirty="0" err="1">
                <a:latin typeface="Aptos" panose="020B0004020202020204" pitchFamily="34" charset="0"/>
                <a:sym typeface="Arial"/>
              </a:rPr>
              <a:t>warum</a:t>
            </a:r>
            <a:r>
              <a:rPr lang="en-US" dirty="0">
                <a:latin typeface="Aptos" panose="020B0004020202020204" pitchFamily="34" charset="0"/>
                <a:sym typeface="Arial"/>
              </a:rPr>
              <a:t> </a:t>
            </a:r>
            <a:r>
              <a:rPr lang="en-US" dirty="0" err="1">
                <a:latin typeface="Aptos" panose="020B0004020202020204" pitchFamily="34" charset="0"/>
                <a:sym typeface="Arial"/>
              </a:rPr>
              <a:t>ihre</a:t>
            </a:r>
            <a:r>
              <a:rPr lang="en-US" dirty="0">
                <a:latin typeface="Aptos" panose="020B0004020202020204" pitchFamily="34" charset="0"/>
                <a:sym typeface="Arial"/>
              </a:rPr>
              <a:t> </a:t>
            </a:r>
            <a:r>
              <a:rPr lang="en-US" dirty="0" err="1">
                <a:latin typeface="Aptos" panose="020B0004020202020204" pitchFamily="34" charset="0"/>
                <a:sym typeface="Arial"/>
              </a:rPr>
              <a:t>individuellen</a:t>
            </a:r>
            <a:r>
              <a:rPr lang="en-US" dirty="0">
                <a:latin typeface="Aptos" panose="020B0004020202020204" pitchFamily="34" charset="0"/>
                <a:sym typeface="Arial"/>
              </a:rPr>
              <a:t> </a:t>
            </a:r>
            <a:r>
              <a:rPr lang="en-US" dirty="0" err="1">
                <a:latin typeface="Aptos" panose="020B0004020202020204" pitchFamily="34" charset="0"/>
                <a:sym typeface="Arial"/>
              </a:rPr>
              <a:t>Fähigkeiten</a:t>
            </a:r>
            <a:r>
              <a:rPr lang="en-US" dirty="0">
                <a:latin typeface="Aptos" panose="020B0004020202020204" pitchFamily="34" charset="0"/>
                <a:sym typeface="Arial"/>
              </a:rPr>
              <a:t> für den </a:t>
            </a:r>
            <a:r>
              <a:rPr lang="en-US" dirty="0" err="1">
                <a:latin typeface="Aptos" panose="020B0004020202020204" pitchFamily="34" charset="0"/>
                <a:sym typeface="Arial"/>
              </a:rPr>
              <a:t>Erfolg</a:t>
            </a:r>
            <a:r>
              <a:rPr lang="en-US" dirty="0">
                <a:latin typeface="Aptos" panose="020B0004020202020204" pitchFamily="34" charset="0"/>
                <a:sym typeface="Arial"/>
              </a:rPr>
              <a:t> </a:t>
            </a:r>
            <a:r>
              <a:rPr lang="en-US" dirty="0" err="1">
                <a:latin typeface="Aptos" panose="020B0004020202020204" pitchFamily="34" charset="0"/>
                <a:sym typeface="Arial"/>
              </a:rPr>
              <a:t>jedes</a:t>
            </a:r>
            <a:r>
              <a:rPr lang="en-US" dirty="0">
                <a:latin typeface="Aptos" panose="020B0004020202020204" pitchFamily="34" charset="0"/>
                <a:sym typeface="Arial"/>
              </a:rPr>
              <a:t> </a:t>
            </a:r>
            <a:r>
              <a:rPr lang="en-US" dirty="0" err="1">
                <a:latin typeface="Aptos" panose="020B0004020202020204" pitchFamily="34" charset="0"/>
                <a:sym typeface="Arial"/>
              </a:rPr>
              <a:t>einzelnen</a:t>
            </a:r>
            <a:r>
              <a:rPr lang="en-US" dirty="0">
                <a:latin typeface="Aptos" panose="020B0004020202020204" pitchFamily="34" charset="0"/>
                <a:sym typeface="Arial"/>
              </a:rPr>
              <a:t> Ziels </a:t>
            </a:r>
            <a:r>
              <a:rPr lang="en-US" dirty="0" err="1">
                <a:latin typeface="Aptos" panose="020B0004020202020204" pitchFamily="34" charset="0"/>
                <a:sym typeface="Arial"/>
              </a:rPr>
              <a:t>benötigt</a:t>
            </a:r>
            <a:r>
              <a:rPr lang="en-US" dirty="0">
                <a:latin typeface="Aptos" panose="020B0004020202020204" pitchFamily="34" charset="0"/>
                <a:sym typeface="Arial"/>
              </a:rPr>
              <a:t> </a:t>
            </a:r>
            <a:r>
              <a:rPr lang="en-US" dirty="0" err="1">
                <a:latin typeface="Aptos" panose="020B0004020202020204" pitchFamily="34" charset="0"/>
                <a:sym typeface="Arial"/>
              </a:rPr>
              <a:t>werden</a:t>
            </a:r>
            <a:r>
              <a:rPr lang="en-US" dirty="0">
                <a:latin typeface="Aptos" panose="020B0004020202020204" pitchFamily="34" charset="0"/>
                <a:sym typeface="Arial"/>
              </a:rPr>
              <a:t>.</a:t>
            </a:r>
            <a:endParaRPr dirty="0">
              <a:latin typeface="Aptos" panose="020B0004020202020204" pitchFamily="34" charset="0"/>
            </a:endParaRPr>
          </a:p>
          <a:p>
            <a:pPr marL="266700" lvl="1" indent="0" algn="l" rtl="0">
              <a:lnSpc>
                <a:spcPct val="90000"/>
              </a:lnSpc>
              <a:spcBef>
                <a:spcPts val="700"/>
              </a:spcBef>
              <a:spcAft>
                <a:spcPts val="0"/>
              </a:spcAft>
              <a:buSzPts val="2300"/>
              <a:buNone/>
            </a:pPr>
            <a:endParaRPr dirty="0">
              <a:latin typeface="Aptos" panose="020B0004020202020204" pitchFamily="34" charset="0"/>
              <a:sym typeface="Arial"/>
            </a:endParaRPr>
          </a:p>
          <a:p>
            <a:pPr marL="0" lvl="2" indent="320038" algn="l" rtl="0">
              <a:lnSpc>
                <a:spcPct val="70000"/>
              </a:lnSpc>
              <a:spcBef>
                <a:spcPts val="700"/>
              </a:spcBef>
              <a:spcAft>
                <a:spcPts val="0"/>
              </a:spcAft>
              <a:buClr>
                <a:srgbClr val="40817D"/>
              </a:buClr>
              <a:buSzPts val="2300"/>
              <a:buNone/>
            </a:pPr>
            <a:r>
              <a:rPr lang="en-US" b="1" dirty="0" err="1">
                <a:solidFill>
                  <a:srgbClr val="40817D"/>
                </a:solidFill>
                <a:latin typeface="Aptos" panose="020B0004020202020204" pitchFamily="34" charset="0"/>
                <a:sym typeface="Arial"/>
              </a:rPr>
              <a:t>Ermutigen</a:t>
            </a:r>
            <a:r>
              <a:rPr lang="en-US" b="1" dirty="0">
                <a:solidFill>
                  <a:srgbClr val="40817D"/>
                </a:solidFill>
                <a:latin typeface="Aptos" panose="020B0004020202020204" pitchFamily="34" charset="0"/>
                <a:sym typeface="Arial"/>
              </a:rPr>
              <a:t> Sie </a:t>
            </a:r>
            <a:r>
              <a:rPr lang="en-US" b="1" dirty="0" err="1">
                <a:solidFill>
                  <a:srgbClr val="40817D"/>
                </a:solidFill>
                <a:latin typeface="Aptos" panose="020B0004020202020204" pitchFamily="34" charset="0"/>
                <a:sym typeface="Arial"/>
              </a:rPr>
              <a:t>dazu</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Verantwortung</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zu</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übernehmen</a:t>
            </a:r>
            <a:r>
              <a:rPr lang="en-US" b="1" dirty="0">
                <a:solidFill>
                  <a:srgbClr val="40817D"/>
                </a:solidFill>
                <a:latin typeface="Aptos" panose="020B0004020202020204" pitchFamily="34" charset="0"/>
                <a:sym typeface="Arial"/>
              </a:rPr>
              <a:t>. Dies </a:t>
            </a:r>
            <a:r>
              <a:rPr lang="en-US" b="1" dirty="0" err="1">
                <a:solidFill>
                  <a:srgbClr val="40817D"/>
                </a:solidFill>
                <a:latin typeface="Aptos" panose="020B0004020202020204" pitchFamily="34" charset="0"/>
                <a:sym typeface="Arial"/>
              </a:rPr>
              <a:t>führt</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zu</a:t>
            </a:r>
            <a:r>
              <a:rPr lang="en-US" b="1" dirty="0">
                <a:solidFill>
                  <a:srgbClr val="40817D"/>
                </a:solidFill>
                <a:latin typeface="Aptos" panose="020B0004020202020204" pitchFamily="34" charset="0"/>
                <a:sym typeface="Arial"/>
              </a:rPr>
              <a:t> </a:t>
            </a:r>
            <a:endParaRPr dirty="0">
              <a:latin typeface="Aptos" panose="020B0004020202020204" pitchFamily="34" charset="0"/>
            </a:endParaRPr>
          </a:p>
          <a:p>
            <a:pPr marL="0" lvl="2" indent="320038" algn="l" rtl="0">
              <a:lnSpc>
                <a:spcPct val="70000"/>
              </a:lnSpc>
              <a:spcBef>
                <a:spcPts val="700"/>
              </a:spcBef>
              <a:spcAft>
                <a:spcPts val="0"/>
              </a:spcAft>
              <a:buClr>
                <a:srgbClr val="40817D"/>
              </a:buClr>
              <a:buSzPts val="2300"/>
              <a:buNone/>
            </a:pPr>
            <a:r>
              <a:rPr lang="en-US" b="1" dirty="0" err="1">
                <a:solidFill>
                  <a:srgbClr val="40817D"/>
                </a:solidFill>
                <a:latin typeface="Aptos" panose="020B0004020202020204" pitchFamily="34" charset="0"/>
                <a:sym typeface="Arial"/>
              </a:rPr>
              <a:t>Selbstwirksamkeit</a:t>
            </a:r>
            <a:r>
              <a:rPr lang="en-US" b="1" dirty="0">
                <a:solidFill>
                  <a:srgbClr val="40817D"/>
                </a:solidFill>
                <a:latin typeface="Aptos" panose="020B0004020202020204" pitchFamily="34" charset="0"/>
                <a:sym typeface="Arial"/>
              </a:rPr>
              <a:t> und dem </a:t>
            </a:r>
            <a:r>
              <a:rPr lang="en-US" b="1" dirty="0" err="1">
                <a:solidFill>
                  <a:srgbClr val="40817D"/>
                </a:solidFill>
                <a:latin typeface="Aptos" panose="020B0004020202020204" pitchFamily="34" charset="0"/>
                <a:sym typeface="Arial"/>
              </a:rPr>
              <a:t>Gefühl</a:t>
            </a:r>
            <a:r>
              <a:rPr lang="en-US" b="1" dirty="0">
                <a:solidFill>
                  <a:srgbClr val="40817D"/>
                </a:solidFill>
                <a:latin typeface="Aptos" panose="020B0004020202020204" pitchFamily="34" charset="0"/>
                <a:sym typeface="Arial"/>
              </a:rPr>
              <a:t> der </a:t>
            </a:r>
            <a:r>
              <a:rPr lang="en-US" b="1" dirty="0" err="1">
                <a:solidFill>
                  <a:srgbClr val="40817D"/>
                </a:solidFill>
                <a:latin typeface="Aptos" panose="020B0004020202020204" pitchFamily="34" charset="0"/>
                <a:sym typeface="Arial"/>
              </a:rPr>
              <a:t>Relevanz</a:t>
            </a:r>
            <a:r>
              <a:rPr lang="en-US" b="1" dirty="0">
                <a:solidFill>
                  <a:srgbClr val="40817D"/>
                </a:solidFill>
                <a:latin typeface="Aptos" panose="020B0004020202020204" pitchFamily="34" charset="0"/>
                <a:sym typeface="Arial"/>
              </a:rPr>
              <a:t>. </a:t>
            </a:r>
            <a:endParaRPr dirty="0">
              <a:latin typeface="Aptos" panose="020B0004020202020204" pitchFamily="34" charset="0"/>
            </a:endParaRPr>
          </a:p>
        </p:txBody>
      </p:sp>
      <p:sp>
        <p:nvSpPr>
          <p:cNvPr id="223" name="Google Shape;223;p12"/>
          <p:cNvSpPr txBox="1">
            <a:spLocks noGrp="1"/>
          </p:cNvSpPr>
          <p:nvPr>
            <p:ph type="sldNum" idx="4294967295"/>
          </p:nvPr>
        </p:nvSpPr>
        <p:spPr>
          <a:xfrm>
            <a:off x="594359" y="6332220"/>
            <a:ext cx="168089" cy="165101"/>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Clr>
                <a:srgbClr val="000000"/>
              </a:buClr>
              <a:buSzPts val="1100"/>
              <a:buFont typeface="Arial"/>
              <a:buNone/>
            </a:pPr>
            <a:fld id="{00000000-1234-1234-1234-123412341234}" type="slidenum">
              <a:rPr lang="en-US"/>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13"/>
          <p:cNvSpPr txBox="1">
            <a:spLocks noGrp="1"/>
          </p:cNvSpPr>
          <p:nvPr>
            <p:ph type="title"/>
          </p:nvPr>
        </p:nvSpPr>
        <p:spPr>
          <a:xfrm>
            <a:off x="594358" y="102874"/>
            <a:ext cx="10873744" cy="1680206"/>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Clr>
                <a:srgbClr val="404040"/>
              </a:buClr>
              <a:buSzPts val="4400"/>
              <a:buFont typeface="Play"/>
              <a:buNone/>
            </a:pPr>
            <a:r>
              <a:rPr lang="en-US" sz="4400" b="1" i="0" u="none" strike="noStrike" cap="none" dirty="0" err="1">
                <a:solidFill>
                  <a:srgbClr val="404040"/>
                </a:solidFill>
                <a:latin typeface="Aptos Serif" panose="02020604070405020304" pitchFamily="18" charset="0"/>
                <a:ea typeface="Arial"/>
                <a:cs typeface="Aptos Serif" panose="02020604070405020304" pitchFamily="18" charset="0"/>
                <a:sym typeface="Arial"/>
              </a:rPr>
              <a:t>Fehlende</a:t>
            </a:r>
            <a:r>
              <a:rPr lang="en-US" sz="4400" b="1" i="0" u="none" strike="noStrike" cap="none" dirty="0">
                <a:solidFill>
                  <a:srgbClr val="404040"/>
                </a:solidFill>
                <a:latin typeface="Aptos Serif" panose="02020604070405020304" pitchFamily="18" charset="0"/>
                <a:ea typeface="Arial"/>
                <a:cs typeface="Aptos Serif" panose="02020604070405020304" pitchFamily="18" charset="0"/>
                <a:sym typeface="Arial"/>
              </a:rPr>
              <a:t> Zeit</a:t>
            </a:r>
            <a:endParaRPr dirty="0">
              <a:latin typeface="Aptos Serif" panose="02020604070405020304" pitchFamily="18" charset="0"/>
              <a:ea typeface="Arial"/>
              <a:cs typeface="Aptos Serif" panose="02020604070405020304" pitchFamily="18" charset="0"/>
              <a:sym typeface="Arial"/>
            </a:endParaRPr>
          </a:p>
        </p:txBody>
      </p:sp>
      <p:sp>
        <p:nvSpPr>
          <p:cNvPr id="229" name="Google Shape;229;p13"/>
          <p:cNvSpPr txBox="1">
            <a:spLocks noGrp="1"/>
          </p:cNvSpPr>
          <p:nvPr>
            <p:ph type="body" idx="1"/>
          </p:nvPr>
        </p:nvSpPr>
        <p:spPr>
          <a:xfrm>
            <a:off x="1366520" y="2518590"/>
            <a:ext cx="10088706" cy="3984098"/>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SzPts val="2300"/>
              <a:buNone/>
            </a:pPr>
            <a:r>
              <a:rPr lang="en-US" dirty="0">
                <a:latin typeface="Aptos" panose="020B0004020202020204" pitchFamily="34" charset="0"/>
                <a:sym typeface="Arial"/>
              </a:rPr>
              <a:t>Finden Sie </a:t>
            </a:r>
            <a:r>
              <a:rPr lang="en-US" dirty="0" err="1">
                <a:latin typeface="Aptos" panose="020B0004020202020204" pitchFamily="34" charset="0"/>
                <a:sym typeface="Arial"/>
              </a:rPr>
              <a:t>gemeinsam</a:t>
            </a:r>
            <a:r>
              <a:rPr lang="en-US" dirty="0">
                <a:latin typeface="Aptos" panose="020B0004020202020204" pitchFamily="34" charset="0"/>
                <a:sym typeface="Arial"/>
              </a:rPr>
              <a:t> </a:t>
            </a:r>
            <a:r>
              <a:rPr lang="en-US" dirty="0" err="1">
                <a:latin typeface="Aptos" panose="020B0004020202020204" pitchFamily="34" charset="0"/>
                <a:sym typeface="Arial"/>
              </a:rPr>
              <a:t>mit</a:t>
            </a:r>
            <a:r>
              <a:rPr lang="en-US" dirty="0">
                <a:latin typeface="Aptos" panose="020B0004020202020204" pitchFamily="34" charset="0"/>
                <a:sym typeface="Arial"/>
              </a:rPr>
              <a:t> </a:t>
            </a:r>
            <a:r>
              <a:rPr lang="en-US" dirty="0" err="1">
                <a:latin typeface="Aptos" panose="020B0004020202020204" pitchFamily="34" charset="0"/>
                <a:sym typeface="Arial"/>
              </a:rPr>
              <a:t>Ihren</a:t>
            </a:r>
            <a:r>
              <a:rPr lang="en-US" dirty="0">
                <a:latin typeface="Aptos" panose="020B0004020202020204" pitchFamily="34" charset="0"/>
                <a:sym typeface="Arial"/>
              </a:rPr>
              <a:t> </a:t>
            </a:r>
            <a:r>
              <a:rPr lang="en-US" dirty="0" err="1">
                <a:latin typeface="Aptos" panose="020B0004020202020204" pitchFamily="34" charset="0"/>
                <a:sym typeface="Arial"/>
              </a:rPr>
              <a:t>Teilnehmenden</a:t>
            </a:r>
            <a:r>
              <a:rPr lang="en-US" dirty="0">
                <a:latin typeface="Aptos" panose="020B0004020202020204" pitchFamily="34" charset="0"/>
                <a:sym typeface="Arial"/>
              </a:rPr>
              <a:t> </a:t>
            </a:r>
            <a:r>
              <a:rPr lang="en-US" dirty="0" err="1">
                <a:latin typeface="Aptos" panose="020B0004020202020204" pitchFamily="34" charset="0"/>
                <a:sym typeface="Arial"/>
              </a:rPr>
              <a:t>heraus</a:t>
            </a:r>
            <a:r>
              <a:rPr lang="en-US" dirty="0">
                <a:latin typeface="Aptos" panose="020B0004020202020204" pitchFamily="34" charset="0"/>
                <a:sym typeface="Arial"/>
              </a:rPr>
              <a:t>, wo </a:t>
            </a:r>
            <a:r>
              <a:rPr lang="en-US" dirty="0" err="1">
                <a:latin typeface="Aptos" panose="020B0004020202020204" pitchFamily="34" charset="0"/>
                <a:sym typeface="Arial"/>
              </a:rPr>
              <a:t>genau</a:t>
            </a:r>
            <a:r>
              <a:rPr lang="en-US" dirty="0">
                <a:latin typeface="Aptos" panose="020B0004020202020204" pitchFamily="34" charset="0"/>
                <a:sym typeface="Arial"/>
              </a:rPr>
              <a:t> Zeit </a:t>
            </a:r>
            <a:r>
              <a:rPr lang="en-US" dirty="0" err="1">
                <a:latin typeface="Aptos" panose="020B0004020202020204" pitchFamily="34" charset="0"/>
                <a:sym typeface="Arial"/>
              </a:rPr>
              <a:t>fehlt</a:t>
            </a:r>
            <a:r>
              <a:rPr lang="en-US" dirty="0">
                <a:latin typeface="Aptos" panose="020B0004020202020204" pitchFamily="34" charset="0"/>
                <a:sym typeface="Arial"/>
              </a:rPr>
              <a:t>. </a:t>
            </a:r>
            <a:r>
              <a:rPr lang="en-US" dirty="0" err="1">
                <a:latin typeface="Aptos" panose="020B0004020202020204" pitchFamily="34" charset="0"/>
                <a:sym typeface="Arial"/>
              </a:rPr>
              <a:t>Orientieren</a:t>
            </a:r>
            <a:r>
              <a:rPr lang="en-US" dirty="0">
                <a:latin typeface="Aptos" panose="020B0004020202020204" pitchFamily="34" charset="0"/>
                <a:sym typeface="Arial"/>
              </a:rPr>
              <a:t> Sie </a:t>
            </a:r>
            <a:r>
              <a:rPr lang="en-US" dirty="0" err="1">
                <a:latin typeface="Aptos" panose="020B0004020202020204" pitchFamily="34" charset="0"/>
                <a:sym typeface="Arial"/>
              </a:rPr>
              <a:t>sich</a:t>
            </a:r>
            <a:r>
              <a:rPr lang="en-US" dirty="0">
                <a:latin typeface="Aptos" panose="020B0004020202020204" pitchFamily="34" charset="0"/>
                <a:sym typeface="Arial"/>
              </a:rPr>
              <a:t> </a:t>
            </a:r>
            <a:r>
              <a:rPr lang="en-US" dirty="0" err="1">
                <a:latin typeface="Aptos" panose="020B0004020202020204" pitchFamily="34" charset="0"/>
                <a:sym typeface="Arial"/>
              </a:rPr>
              <a:t>dabei</a:t>
            </a:r>
            <a:r>
              <a:rPr lang="en-US" dirty="0">
                <a:latin typeface="Aptos" panose="020B0004020202020204" pitchFamily="34" charset="0"/>
                <a:sym typeface="Arial"/>
              </a:rPr>
              <a:t> an den </a:t>
            </a:r>
            <a:r>
              <a:rPr lang="en-US" dirty="0" err="1">
                <a:latin typeface="Aptos" panose="020B0004020202020204" pitchFamily="34" charset="0"/>
                <a:sym typeface="Arial"/>
              </a:rPr>
              <a:t>folgenden</a:t>
            </a:r>
            <a:r>
              <a:rPr lang="en-US" dirty="0">
                <a:latin typeface="Aptos" panose="020B0004020202020204" pitchFamily="34" charset="0"/>
                <a:sym typeface="Arial"/>
              </a:rPr>
              <a:t> </a:t>
            </a:r>
            <a:r>
              <a:rPr lang="en-US" dirty="0" err="1">
                <a:latin typeface="Aptos" panose="020B0004020202020204" pitchFamily="34" charset="0"/>
                <a:sym typeface="Arial"/>
              </a:rPr>
              <a:t>Fragen</a:t>
            </a:r>
            <a:r>
              <a:rPr lang="en-US" dirty="0">
                <a:latin typeface="Aptos" panose="020B0004020202020204" pitchFamily="34" charset="0"/>
                <a:sym typeface="Arial"/>
              </a:rPr>
              <a:t>.</a:t>
            </a:r>
            <a:endParaRPr dirty="0">
              <a:latin typeface="Aptos" panose="020B0004020202020204" pitchFamily="34" charset="0"/>
            </a:endParaRPr>
          </a:p>
          <a:p>
            <a:pPr marL="0" lvl="0" indent="0" algn="l" rtl="0">
              <a:lnSpc>
                <a:spcPct val="90000"/>
              </a:lnSpc>
              <a:spcBef>
                <a:spcPts val="0"/>
              </a:spcBef>
              <a:spcAft>
                <a:spcPts val="0"/>
              </a:spcAft>
              <a:buSzPts val="2300"/>
              <a:buNone/>
            </a:pPr>
            <a:endParaRPr dirty="0">
              <a:latin typeface="Aptos" panose="020B0004020202020204" pitchFamily="34" charset="0"/>
              <a:sym typeface="Arial"/>
            </a:endParaRPr>
          </a:p>
          <a:p>
            <a:pPr marL="342900" lvl="0" indent="-342900" algn="l" rtl="0">
              <a:lnSpc>
                <a:spcPct val="90000"/>
              </a:lnSpc>
              <a:spcBef>
                <a:spcPts val="0"/>
              </a:spcBef>
              <a:spcAft>
                <a:spcPts val="0"/>
              </a:spcAft>
              <a:buSzPts val="2300"/>
              <a:buFont typeface="Arial"/>
              <a:buChar char="-"/>
            </a:pPr>
            <a:r>
              <a:rPr lang="en-US" dirty="0">
                <a:latin typeface="Aptos" panose="020B0004020202020204" pitchFamily="34" charset="0"/>
                <a:sym typeface="Arial"/>
              </a:rPr>
              <a:t>Wie </a:t>
            </a:r>
            <a:r>
              <a:rPr lang="en-US" dirty="0" err="1">
                <a:latin typeface="Aptos" panose="020B0004020202020204" pitchFamily="34" charset="0"/>
                <a:sym typeface="Arial"/>
              </a:rPr>
              <a:t>sieht</a:t>
            </a:r>
            <a:r>
              <a:rPr lang="en-US" dirty="0">
                <a:latin typeface="Aptos" panose="020B0004020202020204" pitchFamily="34" charset="0"/>
                <a:sym typeface="Arial"/>
              </a:rPr>
              <a:t> </a:t>
            </a:r>
            <a:r>
              <a:rPr lang="en-US" dirty="0" err="1">
                <a:latin typeface="Aptos" panose="020B0004020202020204" pitchFamily="34" charset="0"/>
                <a:sym typeface="Arial"/>
              </a:rPr>
              <a:t>unser</a:t>
            </a:r>
            <a:r>
              <a:rPr lang="en-US" dirty="0">
                <a:latin typeface="Aptos" panose="020B0004020202020204" pitchFamily="34" charset="0"/>
                <a:sym typeface="Arial"/>
              </a:rPr>
              <a:t> </a:t>
            </a:r>
            <a:r>
              <a:rPr lang="en-US" dirty="0" err="1">
                <a:latin typeface="Aptos" panose="020B0004020202020204" pitchFamily="34" charset="0"/>
                <a:sym typeface="Arial"/>
              </a:rPr>
              <a:t>Prozess</a:t>
            </a:r>
            <a:r>
              <a:rPr lang="en-US" dirty="0">
                <a:latin typeface="Aptos" panose="020B0004020202020204" pitchFamily="34" charset="0"/>
                <a:sym typeface="Arial"/>
              </a:rPr>
              <a:t> </a:t>
            </a:r>
            <a:r>
              <a:rPr lang="en-US" dirty="0" err="1">
                <a:latin typeface="Aptos" panose="020B0004020202020204" pitchFamily="34" charset="0"/>
                <a:sym typeface="Arial"/>
              </a:rPr>
              <a:t>derzeit</a:t>
            </a:r>
            <a:r>
              <a:rPr lang="en-US" dirty="0">
                <a:latin typeface="Aptos" panose="020B0004020202020204" pitchFamily="34" charset="0"/>
                <a:sym typeface="Arial"/>
              </a:rPr>
              <a:t> </a:t>
            </a:r>
            <a:r>
              <a:rPr lang="en-US" dirty="0" err="1">
                <a:latin typeface="Aptos" panose="020B0004020202020204" pitchFamily="34" charset="0"/>
                <a:sym typeface="Arial"/>
              </a:rPr>
              <a:t>aus</a:t>
            </a:r>
            <a:r>
              <a:rPr lang="en-US" dirty="0">
                <a:latin typeface="Aptos" panose="020B0004020202020204" pitchFamily="34" charset="0"/>
                <a:sym typeface="Arial"/>
              </a:rPr>
              <a:t>?</a:t>
            </a:r>
            <a:endParaRPr dirty="0">
              <a:latin typeface="Aptos" panose="020B0004020202020204" pitchFamily="34" charset="0"/>
            </a:endParaRPr>
          </a:p>
          <a:p>
            <a:pPr marL="342900" lvl="0" indent="-342900" algn="l" rtl="0">
              <a:lnSpc>
                <a:spcPct val="90000"/>
              </a:lnSpc>
              <a:spcBef>
                <a:spcPts val="0"/>
              </a:spcBef>
              <a:spcAft>
                <a:spcPts val="0"/>
              </a:spcAft>
              <a:buSzPts val="2300"/>
              <a:buFont typeface="Arial"/>
              <a:buChar char="-"/>
            </a:pPr>
            <a:r>
              <a:rPr lang="en-US" dirty="0">
                <a:latin typeface="Aptos" panose="020B0004020202020204" pitchFamily="34" charset="0"/>
                <a:sym typeface="Arial"/>
              </a:rPr>
              <a:t>Was muss </a:t>
            </a:r>
            <a:r>
              <a:rPr lang="en-US" dirty="0" err="1">
                <a:latin typeface="Aptos" panose="020B0004020202020204" pitchFamily="34" charset="0"/>
                <a:sym typeface="Arial"/>
              </a:rPr>
              <a:t>geändert</a:t>
            </a:r>
            <a:r>
              <a:rPr lang="en-US" dirty="0">
                <a:latin typeface="Aptos" panose="020B0004020202020204" pitchFamily="34" charset="0"/>
                <a:sym typeface="Arial"/>
              </a:rPr>
              <a:t> </a:t>
            </a:r>
            <a:r>
              <a:rPr lang="en-US" dirty="0" err="1">
                <a:latin typeface="Aptos" panose="020B0004020202020204" pitchFamily="34" charset="0"/>
                <a:sym typeface="Arial"/>
              </a:rPr>
              <a:t>werden</a:t>
            </a:r>
            <a:r>
              <a:rPr lang="en-US" dirty="0">
                <a:latin typeface="Aptos" panose="020B0004020202020204" pitchFamily="34" charset="0"/>
                <a:sym typeface="Arial"/>
              </a:rPr>
              <a:t>?</a:t>
            </a:r>
            <a:endParaRPr dirty="0">
              <a:latin typeface="Aptos" panose="020B0004020202020204" pitchFamily="34" charset="0"/>
            </a:endParaRPr>
          </a:p>
          <a:p>
            <a:pPr marL="342900" lvl="0" indent="-342900" algn="l" rtl="0">
              <a:lnSpc>
                <a:spcPct val="90000"/>
              </a:lnSpc>
              <a:spcBef>
                <a:spcPts val="0"/>
              </a:spcBef>
              <a:spcAft>
                <a:spcPts val="0"/>
              </a:spcAft>
              <a:buSzPts val="2300"/>
              <a:buFont typeface="Arial"/>
              <a:buChar char="-"/>
            </a:pPr>
            <a:r>
              <a:rPr lang="en-US" dirty="0">
                <a:latin typeface="Aptos" panose="020B0004020202020204" pitchFamily="34" charset="0"/>
                <a:sym typeface="Arial"/>
              </a:rPr>
              <a:t>Was </a:t>
            </a:r>
            <a:r>
              <a:rPr lang="en-US" dirty="0" err="1">
                <a:latin typeface="Aptos" panose="020B0004020202020204" pitchFamily="34" charset="0"/>
                <a:sym typeface="Arial"/>
              </a:rPr>
              <a:t>kann</a:t>
            </a:r>
            <a:r>
              <a:rPr lang="en-US" dirty="0">
                <a:latin typeface="Aptos" panose="020B0004020202020204" pitchFamily="34" charset="0"/>
                <a:sym typeface="Arial"/>
              </a:rPr>
              <a:t> so </a:t>
            </a:r>
            <a:r>
              <a:rPr lang="en-US" dirty="0" err="1">
                <a:latin typeface="Aptos" panose="020B0004020202020204" pitchFamily="34" charset="0"/>
                <a:sym typeface="Arial"/>
              </a:rPr>
              <a:t>bleiben</a:t>
            </a:r>
            <a:r>
              <a:rPr lang="en-US" dirty="0">
                <a:latin typeface="Aptos" panose="020B0004020202020204" pitchFamily="34" charset="0"/>
                <a:sym typeface="Arial"/>
              </a:rPr>
              <a:t>, </a:t>
            </a:r>
            <a:r>
              <a:rPr lang="en-US" dirty="0" err="1">
                <a:latin typeface="Aptos" panose="020B0004020202020204" pitchFamily="34" charset="0"/>
                <a:sym typeface="Arial"/>
              </a:rPr>
              <a:t>wie</a:t>
            </a:r>
            <a:r>
              <a:rPr lang="en-US" dirty="0">
                <a:latin typeface="Aptos" panose="020B0004020202020204" pitchFamily="34" charset="0"/>
                <a:sym typeface="Arial"/>
              </a:rPr>
              <a:t> es </a:t>
            </a:r>
            <a:r>
              <a:rPr lang="en-US" dirty="0" err="1">
                <a:latin typeface="Aptos" panose="020B0004020202020204" pitchFamily="34" charset="0"/>
                <a:sym typeface="Arial"/>
              </a:rPr>
              <a:t>ist</a:t>
            </a:r>
            <a:r>
              <a:rPr lang="en-US" dirty="0">
                <a:latin typeface="Aptos" panose="020B0004020202020204" pitchFamily="34" charset="0"/>
                <a:sym typeface="Arial"/>
              </a:rPr>
              <a:t>?</a:t>
            </a:r>
            <a:endParaRPr dirty="0">
              <a:latin typeface="Aptos" panose="020B0004020202020204" pitchFamily="34" charset="0"/>
            </a:endParaRPr>
          </a:p>
          <a:p>
            <a:pPr marL="342900" lvl="0" indent="-342900" algn="l" rtl="0">
              <a:lnSpc>
                <a:spcPct val="90000"/>
              </a:lnSpc>
              <a:spcBef>
                <a:spcPts val="0"/>
              </a:spcBef>
              <a:spcAft>
                <a:spcPts val="0"/>
              </a:spcAft>
              <a:buSzPts val="2300"/>
              <a:buFont typeface="Arial"/>
              <a:buChar char="-"/>
            </a:pPr>
            <a:r>
              <a:rPr lang="en-US" dirty="0">
                <a:latin typeface="Aptos" panose="020B0004020202020204" pitchFamily="34" charset="0"/>
                <a:sym typeface="Arial"/>
              </a:rPr>
              <a:t>Was </a:t>
            </a:r>
            <a:r>
              <a:rPr lang="en-US" dirty="0" err="1">
                <a:latin typeface="Aptos" panose="020B0004020202020204" pitchFamily="34" charset="0"/>
                <a:sym typeface="Arial"/>
              </a:rPr>
              <a:t>kann</a:t>
            </a:r>
            <a:r>
              <a:rPr lang="en-US" dirty="0">
                <a:latin typeface="Aptos" panose="020B0004020202020204" pitchFamily="34" charset="0"/>
                <a:sym typeface="Arial"/>
              </a:rPr>
              <a:t> </a:t>
            </a:r>
            <a:r>
              <a:rPr lang="en-US" dirty="0" err="1">
                <a:latin typeface="Aptos" panose="020B0004020202020204" pitchFamily="34" charset="0"/>
                <a:sym typeface="Arial"/>
              </a:rPr>
              <a:t>wegfallen</a:t>
            </a:r>
            <a:r>
              <a:rPr lang="en-US" dirty="0">
                <a:latin typeface="Aptos" panose="020B0004020202020204" pitchFamily="34" charset="0"/>
                <a:sym typeface="Arial"/>
              </a:rPr>
              <a:t>?</a:t>
            </a:r>
            <a:endParaRPr lang="en-US" dirty="0">
              <a:latin typeface="Aptos" panose="020B0004020202020204" pitchFamily="34" charset="0"/>
            </a:endParaRPr>
          </a:p>
          <a:p>
            <a:pPr marL="342900" lvl="0" indent="-342900" algn="l" rtl="0">
              <a:lnSpc>
                <a:spcPct val="90000"/>
              </a:lnSpc>
              <a:spcBef>
                <a:spcPts val="0"/>
              </a:spcBef>
              <a:spcAft>
                <a:spcPts val="0"/>
              </a:spcAft>
              <a:buSzPts val="2300"/>
              <a:buFont typeface="Arial"/>
              <a:buChar char="-"/>
            </a:pPr>
            <a:endParaRPr lang="en-US" dirty="0">
              <a:latin typeface="Aptos" panose="020B0004020202020204" pitchFamily="34" charset="0"/>
              <a:sym typeface="Arial"/>
            </a:endParaRPr>
          </a:p>
          <a:p>
            <a:pPr marL="0" lvl="0" indent="0" algn="l" rtl="0">
              <a:lnSpc>
                <a:spcPct val="90000"/>
              </a:lnSpc>
              <a:spcBef>
                <a:spcPts val="0"/>
              </a:spcBef>
              <a:spcAft>
                <a:spcPts val="0"/>
              </a:spcAft>
              <a:buSzPts val="2300"/>
            </a:pPr>
            <a:r>
              <a:rPr lang="en-US" dirty="0" err="1">
                <a:latin typeface="Aptos" panose="020B0004020202020204" pitchFamily="34" charset="0"/>
                <a:sym typeface="Arial"/>
              </a:rPr>
              <a:t>Meistens</a:t>
            </a:r>
            <a:r>
              <a:rPr lang="en-US" dirty="0">
                <a:latin typeface="Aptos" panose="020B0004020202020204" pitchFamily="34" charset="0"/>
                <a:sym typeface="Arial"/>
              </a:rPr>
              <a:t> </a:t>
            </a:r>
            <a:r>
              <a:rPr lang="en-US" dirty="0" err="1">
                <a:latin typeface="Aptos" panose="020B0004020202020204" pitchFamily="34" charset="0"/>
                <a:sym typeface="Arial"/>
              </a:rPr>
              <a:t>geht</a:t>
            </a:r>
            <a:r>
              <a:rPr lang="en-US" dirty="0">
                <a:latin typeface="Aptos" panose="020B0004020202020204" pitchFamily="34" charset="0"/>
                <a:sym typeface="Arial"/>
              </a:rPr>
              <a:t> es </a:t>
            </a:r>
            <a:r>
              <a:rPr lang="en-US" dirty="0" err="1">
                <a:latin typeface="Aptos" panose="020B0004020202020204" pitchFamily="34" charset="0"/>
                <a:sym typeface="Arial"/>
              </a:rPr>
              <a:t>eher</a:t>
            </a:r>
            <a:r>
              <a:rPr lang="en-US" dirty="0">
                <a:latin typeface="Aptos" panose="020B0004020202020204" pitchFamily="34" charset="0"/>
                <a:sym typeface="Arial"/>
              </a:rPr>
              <a:t> um die </a:t>
            </a:r>
            <a:r>
              <a:rPr lang="en-US" dirty="0" err="1">
                <a:latin typeface="Aptos" panose="020B0004020202020204" pitchFamily="34" charset="0"/>
                <a:sym typeface="Arial"/>
              </a:rPr>
              <a:t>Notwendigkeit</a:t>
            </a:r>
            <a:r>
              <a:rPr lang="en-US" dirty="0">
                <a:latin typeface="Aptos" panose="020B0004020202020204" pitchFamily="34" charset="0"/>
                <a:sym typeface="Arial"/>
              </a:rPr>
              <a:t> </a:t>
            </a:r>
            <a:r>
              <a:rPr lang="en-US" dirty="0" err="1">
                <a:latin typeface="Aptos" panose="020B0004020202020204" pitchFamily="34" charset="0"/>
                <a:sym typeface="Arial"/>
              </a:rPr>
              <a:t>einer</a:t>
            </a:r>
            <a:r>
              <a:rPr lang="en-US" dirty="0">
                <a:latin typeface="Aptos" panose="020B0004020202020204" pitchFamily="34" charset="0"/>
                <a:sym typeface="Arial"/>
              </a:rPr>
              <a:t> </a:t>
            </a:r>
            <a:r>
              <a:rPr lang="en-US" dirty="0" err="1">
                <a:latin typeface="Aptos" panose="020B0004020202020204" pitchFamily="34" charset="0"/>
                <a:sym typeface="Arial"/>
              </a:rPr>
              <a:t>Verschiebung</a:t>
            </a:r>
            <a:r>
              <a:rPr lang="en-US" dirty="0">
                <a:latin typeface="Aptos" panose="020B0004020202020204" pitchFamily="34" charset="0"/>
                <a:sym typeface="Arial"/>
              </a:rPr>
              <a:t> der </a:t>
            </a:r>
            <a:r>
              <a:rPr lang="en-US" dirty="0" err="1">
                <a:latin typeface="Aptos" panose="020B0004020202020204" pitchFamily="34" charset="0"/>
                <a:sym typeface="Arial"/>
              </a:rPr>
              <a:t>Prioritäten</a:t>
            </a:r>
            <a:r>
              <a:rPr lang="en-US" dirty="0">
                <a:latin typeface="Aptos" panose="020B0004020202020204" pitchFamily="34" charset="0"/>
                <a:sym typeface="Arial"/>
              </a:rPr>
              <a:t> </a:t>
            </a:r>
            <a:r>
              <a:rPr lang="en-US" dirty="0" err="1">
                <a:latin typeface="Aptos" panose="020B0004020202020204" pitchFamily="34" charset="0"/>
                <a:sym typeface="Arial"/>
              </a:rPr>
              <a:t>als</a:t>
            </a:r>
            <a:r>
              <a:rPr lang="en-US" dirty="0">
                <a:latin typeface="Aptos" panose="020B0004020202020204" pitchFamily="34" charset="0"/>
                <a:sym typeface="Arial"/>
              </a:rPr>
              <a:t> um </a:t>
            </a:r>
            <a:r>
              <a:rPr lang="en-US" dirty="0" err="1">
                <a:latin typeface="Aptos" panose="020B0004020202020204" pitchFamily="34" charset="0"/>
                <a:sym typeface="Arial"/>
              </a:rPr>
              <a:t>tatsächlichen</a:t>
            </a:r>
            <a:r>
              <a:rPr lang="en-US" dirty="0">
                <a:latin typeface="Aptos" panose="020B0004020202020204" pitchFamily="34" charset="0"/>
                <a:sym typeface="Arial"/>
              </a:rPr>
              <a:t> </a:t>
            </a:r>
            <a:r>
              <a:rPr lang="en-US" dirty="0" err="1">
                <a:latin typeface="Aptos" panose="020B0004020202020204" pitchFamily="34" charset="0"/>
                <a:sym typeface="Arial"/>
              </a:rPr>
              <a:t>Zeitmangel</a:t>
            </a:r>
            <a:r>
              <a:rPr lang="en-US" dirty="0">
                <a:latin typeface="Aptos" panose="020B0004020202020204" pitchFamily="34" charset="0"/>
                <a:sym typeface="Arial"/>
              </a:rPr>
              <a:t>.</a:t>
            </a:r>
            <a:endParaRPr dirty="0">
              <a:latin typeface="Aptos" panose="020B0004020202020204" pitchFamily="34" charset="0"/>
            </a:endParaRPr>
          </a:p>
        </p:txBody>
      </p:sp>
      <p:sp>
        <p:nvSpPr>
          <p:cNvPr id="230" name="Google Shape;230;p13"/>
          <p:cNvSpPr txBox="1">
            <a:spLocks noGrp="1"/>
          </p:cNvSpPr>
          <p:nvPr>
            <p:ph type="sldNum" idx="4294967295"/>
          </p:nvPr>
        </p:nvSpPr>
        <p:spPr>
          <a:xfrm>
            <a:off x="594359" y="6332220"/>
            <a:ext cx="168089" cy="165101"/>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Clr>
                <a:srgbClr val="000000"/>
              </a:buClr>
              <a:buSzPts val="1100"/>
              <a:buFont typeface="Arial"/>
              <a:buNone/>
            </a:pPr>
            <a:fld id="{00000000-1234-1234-1234-123412341234}" type="slidenum">
              <a:rPr lang="en-US"/>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14"/>
          <p:cNvSpPr txBox="1">
            <a:spLocks noGrp="1"/>
          </p:cNvSpPr>
          <p:nvPr>
            <p:ph type="title"/>
          </p:nvPr>
        </p:nvSpPr>
        <p:spPr>
          <a:xfrm>
            <a:off x="594358" y="102874"/>
            <a:ext cx="10873744" cy="1680206"/>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Clr>
                <a:srgbClr val="404040"/>
              </a:buClr>
              <a:buSzPts val="4400"/>
              <a:buFont typeface="Play"/>
              <a:buNone/>
            </a:pPr>
            <a:r>
              <a:rPr lang="en-US" sz="4400" b="1" i="0" u="none" strike="noStrike" cap="none" dirty="0" err="1">
                <a:solidFill>
                  <a:srgbClr val="404040"/>
                </a:solidFill>
                <a:latin typeface="Aptos Serif" panose="02020604070405020304" pitchFamily="18" charset="0"/>
                <a:ea typeface="Arial"/>
                <a:cs typeface="Aptos Serif" panose="02020604070405020304" pitchFamily="18" charset="0"/>
                <a:sym typeface="Arial"/>
              </a:rPr>
              <a:t>Unterschiedliche</a:t>
            </a:r>
            <a:r>
              <a:rPr lang="en-US" sz="4400" b="1" i="0" u="none" strike="noStrike" cap="none" dirty="0">
                <a:solidFill>
                  <a:srgbClr val="404040"/>
                </a:solidFill>
                <a:latin typeface="Aptos Serif" panose="02020604070405020304" pitchFamily="18" charset="0"/>
                <a:ea typeface="Arial"/>
                <a:cs typeface="Aptos Serif" panose="02020604070405020304" pitchFamily="18" charset="0"/>
                <a:sym typeface="Arial"/>
              </a:rPr>
              <a:t> </a:t>
            </a:r>
            <a:r>
              <a:rPr lang="en-US" sz="4400" b="1" i="0" u="none" strike="noStrike" cap="none" dirty="0" err="1">
                <a:solidFill>
                  <a:srgbClr val="404040"/>
                </a:solidFill>
                <a:latin typeface="Aptos Serif" panose="02020604070405020304" pitchFamily="18" charset="0"/>
                <a:ea typeface="Arial"/>
                <a:cs typeface="Aptos Serif" panose="02020604070405020304" pitchFamily="18" charset="0"/>
                <a:sym typeface="Arial"/>
              </a:rPr>
              <a:t>Wissensstände</a:t>
            </a:r>
            <a:endParaRPr dirty="0">
              <a:latin typeface="Aptos Serif" panose="02020604070405020304" pitchFamily="18" charset="0"/>
              <a:ea typeface="Arial"/>
              <a:cs typeface="Aptos Serif" panose="02020604070405020304" pitchFamily="18" charset="0"/>
              <a:sym typeface="Arial"/>
            </a:endParaRPr>
          </a:p>
        </p:txBody>
      </p:sp>
      <p:sp>
        <p:nvSpPr>
          <p:cNvPr id="236" name="Google Shape;236;p14"/>
          <p:cNvSpPr txBox="1">
            <a:spLocks noGrp="1"/>
          </p:cNvSpPr>
          <p:nvPr>
            <p:ph type="body" idx="1"/>
          </p:nvPr>
        </p:nvSpPr>
        <p:spPr>
          <a:xfrm>
            <a:off x="1366520" y="2518590"/>
            <a:ext cx="10088706" cy="3984098"/>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SzPts val="2200"/>
              <a:buNone/>
            </a:pPr>
            <a:r>
              <a:rPr lang="en-US" dirty="0" err="1">
                <a:latin typeface="Aptos" panose="020B0004020202020204" pitchFamily="34" charset="0"/>
                <a:sym typeface="Arial"/>
              </a:rPr>
              <a:t>Lernen</a:t>
            </a:r>
            <a:r>
              <a:rPr lang="en-US" dirty="0">
                <a:latin typeface="Aptos" panose="020B0004020202020204" pitchFamily="34" charset="0"/>
                <a:sym typeface="Arial"/>
              </a:rPr>
              <a:t> Sie die </a:t>
            </a:r>
            <a:r>
              <a:rPr lang="en-US" dirty="0" err="1">
                <a:latin typeface="Aptos" panose="020B0004020202020204" pitchFamily="34" charset="0"/>
                <a:sym typeface="Arial"/>
              </a:rPr>
              <a:t>Teilnehmenden</a:t>
            </a:r>
            <a:r>
              <a:rPr lang="en-US" dirty="0">
                <a:latin typeface="Aptos" panose="020B0004020202020204" pitchFamily="34" charset="0"/>
                <a:sym typeface="Arial"/>
              </a:rPr>
              <a:t> und </a:t>
            </a:r>
            <a:r>
              <a:rPr lang="en-US" dirty="0" err="1">
                <a:latin typeface="Aptos" panose="020B0004020202020204" pitchFamily="34" charset="0"/>
                <a:sym typeface="Arial"/>
              </a:rPr>
              <a:t>ihr</a:t>
            </a:r>
            <a:r>
              <a:rPr lang="en-US" dirty="0">
                <a:latin typeface="Aptos" panose="020B0004020202020204" pitchFamily="34" charset="0"/>
                <a:sym typeface="Arial"/>
              </a:rPr>
              <a:t> Wissen </a:t>
            </a:r>
            <a:r>
              <a:rPr lang="en-US" dirty="0" err="1">
                <a:latin typeface="Aptos" panose="020B0004020202020204" pitchFamily="34" charset="0"/>
                <a:sym typeface="Arial"/>
              </a:rPr>
              <a:t>über</a:t>
            </a:r>
            <a:r>
              <a:rPr lang="en-US" dirty="0">
                <a:latin typeface="Aptos" panose="020B0004020202020204" pitchFamily="34" charset="0"/>
                <a:sym typeface="Arial"/>
              </a:rPr>
              <a:t> </a:t>
            </a:r>
            <a:r>
              <a:rPr lang="en-US" dirty="0" err="1">
                <a:latin typeface="Aptos" panose="020B0004020202020204" pitchFamily="34" charset="0"/>
                <a:sym typeface="Arial"/>
              </a:rPr>
              <a:t>Nachhaltigkeit</a:t>
            </a:r>
            <a:r>
              <a:rPr lang="en-US" dirty="0">
                <a:latin typeface="Aptos" panose="020B0004020202020204" pitchFamily="34" charset="0"/>
                <a:sym typeface="Arial"/>
              </a:rPr>
              <a:t> und </a:t>
            </a:r>
            <a:r>
              <a:rPr lang="en-US" dirty="0" err="1">
                <a:latin typeface="Aptos" panose="020B0004020202020204" pitchFamily="34" charset="0"/>
                <a:sym typeface="Arial"/>
              </a:rPr>
              <a:t>nachhaltige</a:t>
            </a:r>
            <a:r>
              <a:rPr lang="en-US" dirty="0">
                <a:latin typeface="Aptos" panose="020B0004020202020204" pitchFamily="34" charset="0"/>
                <a:sym typeface="Arial"/>
              </a:rPr>
              <a:t> </a:t>
            </a:r>
            <a:r>
              <a:rPr lang="en-US" dirty="0" err="1">
                <a:latin typeface="Aptos" panose="020B0004020202020204" pitchFamily="34" charset="0"/>
                <a:sym typeface="Arial"/>
              </a:rPr>
              <a:t>Beschaffung</a:t>
            </a:r>
            <a:r>
              <a:rPr lang="en-US" dirty="0">
                <a:latin typeface="Aptos" panose="020B0004020202020204" pitchFamily="34" charset="0"/>
                <a:sym typeface="Arial"/>
              </a:rPr>
              <a:t> </a:t>
            </a:r>
            <a:r>
              <a:rPr lang="en-US" dirty="0" err="1">
                <a:latin typeface="Aptos" panose="020B0004020202020204" pitchFamily="34" charset="0"/>
                <a:sym typeface="Arial"/>
              </a:rPr>
              <a:t>kennen</a:t>
            </a:r>
            <a:r>
              <a:rPr lang="en-US" dirty="0">
                <a:latin typeface="Aptos" panose="020B0004020202020204" pitchFamily="34" charset="0"/>
                <a:sym typeface="Arial"/>
              </a:rPr>
              <a:t>. Was </a:t>
            </a:r>
            <a:r>
              <a:rPr lang="en-US" dirty="0" err="1">
                <a:latin typeface="Aptos" panose="020B0004020202020204" pitchFamily="34" charset="0"/>
                <a:sym typeface="Arial"/>
              </a:rPr>
              <a:t>sind</a:t>
            </a:r>
            <a:r>
              <a:rPr lang="en-US" dirty="0">
                <a:latin typeface="Aptos" panose="020B0004020202020204" pitchFamily="34" charset="0"/>
                <a:sym typeface="Arial"/>
              </a:rPr>
              <a:t> </a:t>
            </a:r>
            <a:r>
              <a:rPr lang="en-US" dirty="0" err="1">
                <a:latin typeface="Aptos" panose="020B0004020202020204" pitchFamily="34" charset="0"/>
                <a:sym typeface="Arial"/>
              </a:rPr>
              <a:t>ihre</a:t>
            </a:r>
            <a:r>
              <a:rPr lang="en-US" dirty="0">
                <a:latin typeface="Aptos" panose="020B0004020202020204" pitchFamily="34" charset="0"/>
                <a:sym typeface="Arial"/>
              </a:rPr>
              <a:t> </a:t>
            </a:r>
            <a:r>
              <a:rPr lang="en-US" dirty="0" err="1">
                <a:latin typeface="Aptos" panose="020B0004020202020204" pitchFamily="34" charset="0"/>
                <a:sym typeface="Arial"/>
              </a:rPr>
              <a:t>Leidenschaften</a:t>
            </a:r>
            <a:r>
              <a:rPr lang="en-US" dirty="0">
                <a:latin typeface="Aptos" panose="020B0004020202020204" pitchFamily="34" charset="0"/>
                <a:sym typeface="Arial"/>
              </a:rPr>
              <a:t>? Was </a:t>
            </a:r>
            <a:r>
              <a:rPr lang="en-US" dirty="0" err="1">
                <a:latin typeface="Aptos" panose="020B0004020202020204" pitchFamily="34" charset="0"/>
                <a:sym typeface="Arial"/>
              </a:rPr>
              <a:t>sind</a:t>
            </a:r>
            <a:r>
              <a:rPr lang="en-US" dirty="0">
                <a:latin typeface="Aptos" panose="020B0004020202020204" pitchFamily="34" charset="0"/>
                <a:sym typeface="Arial"/>
              </a:rPr>
              <a:t> </a:t>
            </a:r>
            <a:r>
              <a:rPr lang="en-US" dirty="0" err="1">
                <a:latin typeface="Aptos" panose="020B0004020202020204" pitchFamily="34" charset="0"/>
                <a:sym typeface="Arial"/>
              </a:rPr>
              <a:t>sie</a:t>
            </a:r>
            <a:r>
              <a:rPr lang="en-US" dirty="0">
                <a:latin typeface="Aptos" panose="020B0004020202020204" pitchFamily="34" charset="0"/>
                <a:sym typeface="Arial"/>
              </a:rPr>
              <a:t> </a:t>
            </a:r>
            <a:r>
              <a:rPr lang="en-US" dirty="0" err="1">
                <a:latin typeface="Aptos" panose="020B0004020202020204" pitchFamily="34" charset="0"/>
                <a:sym typeface="Arial"/>
              </a:rPr>
              <a:t>bereit</a:t>
            </a:r>
            <a:r>
              <a:rPr lang="en-US" dirty="0">
                <a:latin typeface="Aptos" panose="020B0004020202020204" pitchFamily="34" charset="0"/>
                <a:sym typeface="Arial"/>
              </a:rPr>
              <a:t> </a:t>
            </a:r>
            <a:r>
              <a:rPr lang="en-US" dirty="0" err="1">
                <a:latin typeface="Aptos" panose="020B0004020202020204" pitchFamily="34" charset="0"/>
                <a:sym typeface="Arial"/>
              </a:rPr>
              <a:t>zu</a:t>
            </a:r>
            <a:r>
              <a:rPr lang="en-US" dirty="0">
                <a:latin typeface="Aptos" panose="020B0004020202020204" pitchFamily="34" charset="0"/>
                <a:sym typeface="Arial"/>
              </a:rPr>
              <a:t> </a:t>
            </a:r>
            <a:r>
              <a:rPr lang="en-US" dirty="0" err="1">
                <a:latin typeface="Aptos" panose="020B0004020202020204" pitchFamily="34" charset="0"/>
                <a:sym typeface="Arial"/>
              </a:rPr>
              <a:t>investieren</a:t>
            </a:r>
            <a:r>
              <a:rPr lang="en-US" dirty="0">
                <a:latin typeface="Aptos" panose="020B0004020202020204" pitchFamily="34" charset="0"/>
                <a:sym typeface="Arial"/>
              </a:rPr>
              <a:t>, um die </a:t>
            </a:r>
            <a:r>
              <a:rPr lang="en-US" dirty="0" err="1">
                <a:latin typeface="Aptos" panose="020B0004020202020204" pitchFamily="34" charset="0"/>
                <a:sym typeface="Arial"/>
              </a:rPr>
              <a:t>Beschaffung</a:t>
            </a:r>
            <a:r>
              <a:rPr lang="en-US" dirty="0">
                <a:latin typeface="Aptos" panose="020B0004020202020204" pitchFamily="34" charset="0"/>
                <a:sym typeface="Arial"/>
              </a:rPr>
              <a:t> in </a:t>
            </a:r>
            <a:r>
              <a:rPr lang="en-US" dirty="0" err="1">
                <a:latin typeface="Aptos" panose="020B0004020202020204" pitchFamily="34" charset="0"/>
                <a:sym typeface="Arial"/>
              </a:rPr>
              <a:t>ihrer</a:t>
            </a:r>
            <a:r>
              <a:rPr lang="en-US" dirty="0">
                <a:latin typeface="Aptos" panose="020B0004020202020204" pitchFamily="34" charset="0"/>
                <a:sym typeface="Arial"/>
              </a:rPr>
              <a:t> Gemeinde </a:t>
            </a:r>
            <a:r>
              <a:rPr lang="en-US" dirty="0" err="1">
                <a:latin typeface="Aptos" panose="020B0004020202020204" pitchFamily="34" charset="0"/>
                <a:sym typeface="Arial"/>
              </a:rPr>
              <a:t>anzupassen</a:t>
            </a:r>
            <a:r>
              <a:rPr lang="en-US" dirty="0">
                <a:latin typeface="Aptos" panose="020B0004020202020204" pitchFamily="34" charset="0"/>
                <a:sym typeface="Arial"/>
              </a:rPr>
              <a:t>?</a:t>
            </a:r>
            <a:endParaRPr dirty="0">
              <a:latin typeface="Aptos" panose="020B0004020202020204" pitchFamily="34" charset="0"/>
            </a:endParaRPr>
          </a:p>
          <a:p>
            <a:pPr marL="0" lvl="0" indent="0" algn="l" rtl="0">
              <a:lnSpc>
                <a:spcPct val="90000"/>
              </a:lnSpc>
              <a:spcBef>
                <a:spcPts val="0"/>
              </a:spcBef>
              <a:spcAft>
                <a:spcPts val="0"/>
              </a:spcAft>
              <a:buSzPts val="2200"/>
              <a:buNone/>
            </a:pPr>
            <a:endParaRPr dirty="0">
              <a:latin typeface="Aptos" panose="020B0004020202020204" pitchFamily="34" charset="0"/>
              <a:sym typeface="Arial"/>
            </a:endParaRPr>
          </a:p>
          <a:p>
            <a:pPr marL="476449" lvl="1" indent="-224989" algn="l" rtl="0">
              <a:lnSpc>
                <a:spcPct val="90000"/>
              </a:lnSpc>
              <a:spcBef>
                <a:spcPts val="600"/>
              </a:spcBef>
              <a:spcAft>
                <a:spcPts val="0"/>
              </a:spcAft>
              <a:buSzPts val="2200"/>
              <a:buChar char="•"/>
            </a:pPr>
            <a:r>
              <a:rPr lang="en-US" dirty="0" err="1">
                <a:latin typeface="Aptos" panose="020B0004020202020204" pitchFamily="34" charset="0"/>
                <a:sym typeface="Arial"/>
              </a:rPr>
              <a:t>Fördern</a:t>
            </a:r>
            <a:r>
              <a:rPr lang="en-US" dirty="0">
                <a:latin typeface="Aptos" panose="020B0004020202020204" pitchFamily="34" charset="0"/>
                <a:sym typeface="Arial"/>
              </a:rPr>
              <a:t> Sie den </a:t>
            </a:r>
            <a:r>
              <a:rPr lang="en-US" dirty="0" err="1">
                <a:latin typeface="Aptos" panose="020B0004020202020204" pitchFamily="34" charset="0"/>
                <a:sym typeface="Arial"/>
              </a:rPr>
              <a:t>Austausch</a:t>
            </a:r>
            <a:r>
              <a:rPr lang="en-US" dirty="0">
                <a:latin typeface="Aptos" panose="020B0004020202020204" pitchFamily="34" charset="0"/>
                <a:sym typeface="Arial"/>
              </a:rPr>
              <a:t> </a:t>
            </a:r>
            <a:r>
              <a:rPr lang="en-US" dirty="0" err="1">
                <a:latin typeface="Aptos" panose="020B0004020202020204" pitchFamily="34" charset="0"/>
                <a:sym typeface="Arial"/>
              </a:rPr>
              <a:t>zwischen</a:t>
            </a:r>
            <a:r>
              <a:rPr lang="en-US" dirty="0">
                <a:latin typeface="Aptos" panose="020B0004020202020204" pitchFamily="34" charset="0"/>
                <a:sym typeface="Arial"/>
              </a:rPr>
              <a:t> den </a:t>
            </a:r>
            <a:r>
              <a:rPr lang="en-US" dirty="0" err="1">
                <a:latin typeface="Aptos" panose="020B0004020202020204" pitchFamily="34" charset="0"/>
                <a:sym typeface="Arial"/>
              </a:rPr>
              <a:t>Teilnehmenden</a:t>
            </a:r>
            <a:r>
              <a:rPr lang="en-US" dirty="0">
                <a:latin typeface="Aptos" panose="020B0004020202020204" pitchFamily="34" charset="0"/>
                <a:sym typeface="Arial"/>
              </a:rPr>
              <a:t>.</a:t>
            </a:r>
            <a:endParaRPr dirty="0">
              <a:latin typeface="Aptos" panose="020B0004020202020204" pitchFamily="34" charset="0"/>
            </a:endParaRPr>
          </a:p>
          <a:p>
            <a:pPr marL="476449" lvl="1" indent="-224989" algn="l" rtl="0">
              <a:lnSpc>
                <a:spcPct val="90000"/>
              </a:lnSpc>
              <a:spcBef>
                <a:spcPts val="600"/>
              </a:spcBef>
              <a:spcAft>
                <a:spcPts val="0"/>
              </a:spcAft>
              <a:buSzPts val="2200"/>
              <a:buChar char="•"/>
            </a:pPr>
            <a:r>
              <a:rPr lang="en-US" dirty="0" err="1">
                <a:latin typeface="Aptos" panose="020B0004020202020204" pitchFamily="34" charset="0"/>
                <a:sym typeface="Arial"/>
              </a:rPr>
              <a:t>Beziehen</a:t>
            </a:r>
            <a:r>
              <a:rPr lang="en-US" dirty="0">
                <a:latin typeface="Aptos" panose="020B0004020202020204" pitchFamily="34" charset="0"/>
                <a:sym typeface="Arial"/>
              </a:rPr>
              <a:t> Sie die </a:t>
            </a:r>
            <a:r>
              <a:rPr lang="en-US" dirty="0" err="1">
                <a:latin typeface="Aptos" panose="020B0004020202020204" pitchFamily="34" charset="0"/>
                <a:sym typeface="Arial"/>
              </a:rPr>
              <a:t>Teilnehmenden</a:t>
            </a:r>
            <a:r>
              <a:rPr lang="en-US" dirty="0">
                <a:latin typeface="Aptos" panose="020B0004020202020204" pitchFamily="34" charset="0"/>
                <a:sym typeface="Arial"/>
              </a:rPr>
              <a:t> und </a:t>
            </a:r>
            <a:r>
              <a:rPr lang="en-US" dirty="0" err="1">
                <a:latin typeface="Aptos" panose="020B0004020202020204" pitchFamily="34" charset="0"/>
                <a:sym typeface="Arial"/>
              </a:rPr>
              <a:t>ihr</a:t>
            </a:r>
            <a:r>
              <a:rPr lang="en-US" dirty="0">
                <a:latin typeface="Aptos" panose="020B0004020202020204" pitchFamily="34" charset="0"/>
                <a:sym typeface="Arial"/>
              </a:rPr>
              <a:t> Wissen in </a:t>
            </a:r>
            <a:r>
              <a:rPr lang="en-US" dirty="0" err="1">
                <a:latin typeface="Aptos" panose="020B0004020202020204" pitchFamily="34" charset="0"/>
                <a:sym typeface="Arial"/>
              </a:rPr>
              <a:t>Ihre</a:t>
            </a:r>
            <a:r>
              <a:rPr lang="en-US" dirty="0">
                <a:latin typeface="Aptos" panose="020B0004020202020204" pitchFamily="34" charset="0"/>
                <a:sym typeface="Arial"/>
              </a:rPr>
              <a:t> </a:t>
            </a:r>
            <a:r>
              <a:rPr lang="en-US" dirty="0" err="1">
                <a:latin typeface="Aptos" panose="020B0004020202020204" pitchFamily="34" charset="0"/>
                <a:sym typeface="Arial"/>
              </a:rPr>
              <a:t>Schulung</a:t>
            </a:r>
            <a:r>
              <a:rPr lang="en-US" dirty="0">
                <a:latin typeface="Aptos" panose="020B0004020202020204" pitchFamily="34" charset="0"/>
                <a:sym typeface="Arial"/>
              </a:rPr>
              <a:t> </a:t>
            </a:r>
            <a:r>
              <a:rPr lang="en-US" dirty="0" err="1">
                <a:latin typeface="Aptos" panose="020B0004020202020204" pitchFamily="34" charset="0"/>
                <a:sym typeface="Arial"/>
              </a:rPr>
              <a:t>ein</a:t>
            </a:r>
            <a:r>
              <a:rPr lang="en-US" dirty="0">
                <a:latin typeface="Aptos" panose="020B0004020202020204" pitchFamily="34" charset="0"/>
                <a:sym typeface="Arial"/>
              </a:rPr>
              <a:t>. </a:t>
            </a:r>
            <a:endParaRPr dirty="0">
              <a:latin typeface="Aptos" panose="020B0004020202020204" pitchFamily="34" charset="0"/>
            </a:endParaRPr>
          </a:p>
          <a:p>
            <a:pPr marL="476449" lvl="1" indent="-224989" algn="l" rtl="0">
              <a:lnSpc>
                <a:spcPct val="90000"/>
              </a:lnSpc>
              <a:spcBef>
                <a:spcPts val="600"/>
              </a:spcBef>
              <a:spcAft>
                <a:spcPts val="0"/>
              </a:spcAft>
              <a:buSzPts val="2200"/>
              <a:buChar char="•"/>
            </a:pPr>
            <a:r>
              <a:rPr lang="en-US" dirty="0" err="1">
                <a:latin typeface="Aptos" panose="020B0004020202020204" pitchFamily="34" charset="0"/>
                <a:sym typeface="Arial"/>
              </a:rPr>
              <a:t>Geben</a:t>
            </a:r>
            <a:r>
              <a:rPr lang="en-US" dirty="0">
                <a:latin typeface="Aptos" panose="020B0004020202020204" pitchFamily="34" charset="0"/>
                <a:sym typeface="Arial"/>
              </a:rPr>
              <a:t> Sie </a:t>
            </a:r>
            <a:r>
              <a:rPr lang="en-US" dirty="0" err="1">
                <a:latin typeface="Aptos" panose="020B0004020202020204" pitchFamily="34" charset="0"/>
                <a:sym typeface="Arial"/>
              </a:rPr>
              <a:t>ihnen</a:t>
            </a:r>
            <a:r>
              <a:rPr lang="en-US" dirty="0">
                <a:latin typeface="Aptos" panose="020B0004020202020204" pitchFamily="34" charset="0"/>
                <a:sym typeface="Arial"/>
              </a:rPr>
              <a:t> </a:t>
            </a:r>
            <a:r>
              <a:rPr lang="en-US" dirty="0" err="1">
                <a:latin typeface="Aptos" panose="020B0004020202020204" pitchFamily="34" charset="0"/>
                <a:sym typeface="Arial"/>
              </a:rPr>
              <a:t>eine</a:t>
            </a:r>
            <a:r>
              <a:rPr lang="en-US" dirty="0">
                <a:latin typeface="Aptos" panose="020B0004020202020204" pitchFamily="34" charset="0"/>
                <a:sym typeface="Arial"/>
              </a:rPr>
              <a:t> Bühne.</a:t>
            </a:r>
            <a:endParaRPr dirty="0">
              <a:latin typeface="Aptos" panose="020B0004020202020204" pitchFamily="34" charset="0"/>
            </a:endParaRPr>
          </a:p>
          <a:p>
            <a:pPr marL="476449" lvl="1" indent="-85289" algn="l" rtl="0">
              <a:lnSpc>
                <a:spcPct val="90000"/>
              </a:lnSpc>
              <a:spcBef>
                <a:spcPts val="600"/>
              </a:spcBef>
              <a:spcAft>
                <a:spcPts val="0"/>
              </a:spcAft>
              <a:buSzPts val="2200"/>
              <a:buNone/>
            </a:pPr>
            <a:endParaRPr b="1" dirty="0">
              <a:solidFill>
                <a:srgbClr val="40817D"/>
              </a:solidFill>
              <a:latin typeface="Aptos" panose="020B0004020202020204" pitchFamily="34" charset="0"/>
              <a:sym typeface="Arial"/>
            </a:endParaRPr>
          </a:p>
          <a:p>
            <a:pPr marL="251459" lvl="1" indent="0" algn="l" rtl="0">
              <a:lnSpc>
                <a:spcPct val="90000"/>
              </a:lnSpc>
              <a:spcBef>
                <a:spcPts val="600"/>
              </a:spcBef>
              <a:spcAft>
                <a:spcPts val="0"/>
              </a:spcAft>
              <a:buSzPts val="2200"/>
              <a:buNone/>
            </a:pPr>
            <a:r>
              <a:rPr lang="en-US" b="1" dirty="0">
                <a:solidFill>
                  <a:srgbClr val="40817D"/>
                </a:solidFill>
                <a:latin typeface="Aptos" panose="020B0004020202020204" pitchFamily="34" charset="0"/>
                <a:sym typeface="Arial"/>
              </a:rPr>
              <a:t>Alle </a:t>
            </a:r>
            <a:r>
              <a:rPr lang="en-US" b="1" dirty="0" err="1">
                <a:solidFill>
                  <a:srgbClr val="40817D"/>
                </a:solidFill>
                <a:latin typeface="Aptos" panose="020B0004020202020204" pitchFamily="34" charset="0"/>
                <a:sym typeface="Arial"/>
              </a:rPr>
              <a:t>Teilnehmenden</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werden</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motivierter</a:t>
            </a:r>
            <a:r>
              <a:rPr lang="en-US" b="1" dirty="0">
                <a:solidFill>
                  <a:srgbClr val="40817D"/>
                </a:solidFill>
                <a:latin typeface="Aptos" panose="020B0004020202020204" pitchFamily="34" charset="0"/>
                <a:sym typeface="Arial"/>
              </a:rPr>
              <a:t> sein, </a:t>
            </a:r>
            <a:r>
              <a:rPr lang="en-US" b="1" dirty="0" err="1">
                <a:solidFill>
                  <a:srgbClr val="40817D"/>
                </a:solidFill>
                <a:latin typeface="Aptos" panose="020B0004020202020204" pitchFamily="34" charset="0"/>
                <a:sym typeface="Arial"/>
              </a:rPr>
              <a:t>ihre</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rPr>
              <a:t>gute</a:t>
            </a:r>
            <a:r>
              <a:rPr lang="en-US" b="1" dirty="0">
                <a:solidFill>
                  <a:srgbClr val="40817D"/>
                </a:solidFill>
                <a:latin typeface="Aptos" panose="020B0004020202020204" pitchFamily="34" charset="0"/>
                <a:sym typeface="Arial"/>
              </a:rPr>
              <a:t> Arbeit </a:t>
            </a:r>
            <a:r>
              <a:rPr lang="en-US" b="1" dirty="0" err="1">
                <a:solidFill>
                  <a:srgbClr val="40817D"/>
                </a:solidFill>
                <a:latin typeface="Aptos" panose="020B0004020202020204" pitchFamily="34" charset="0"/>
                <a:sym typeface="Arial"/>
              </a:rPr>
              <a:t>fortzusetzen</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wenn</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sie</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sehen</a:t>
            </a:r>
            <a:r>
              <a:rPr lang="en-US" b="1" dirty="0">
                <a:solidFill>
                  <a:srgbClr val="40817D"/>
                </a:solidFill>
                <a:latin typeface="Aptos" panose="020B0004020202020204" pitchFamily="34" charset="0"/>
                <a:sym typeface="Arial"/>
              </a:rPr>
              <a:t>, was </a:t>
            </a:r>
            <a:r>
              <a:rPr lang="en-US" b="1" dirty="0" err="1">
                <a:solidFill>
                  <a:srgbClr val="40817D"/>
                </a:solidFill>
                <a:latin typeface="Aptos" panose="020B0004020202020204" pitchFamily="34" charset="0"/>
                <a:sym typeface="Arial"/>
              </a:rPr>
              <a:t>bereits</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erreicht</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wurde</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anstatt</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nur</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aufgefordert</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zu</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werden</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etwas</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zu</a:t>
            </a:r>
            <a:r>
              <a:rPr lang="en-US" b="1" dirty="0">
                <a:solidFill>
                  <a:srgbClr val="40817D"/>
                </a:solidFill>
                <a:latin typeface="Aptos" panose="020B0004020202020204" pitchFamily="34" charset="0"/>
                <a:sym typeface="Arial"/>
              </a:rPr>
              <a:t> tun.</a:t>
            </a:r>
            <a:endParaRPr dirty="0">
              <a:latin typeface="Aptos" panose="020B0004020202020204" pitchFamily="34" charset="0"/>
              <a:sym typeface="Arial"/>
            </a:endParaRPr>
          </a:p>
        </p:txBody>
      </p:sp>
      <p:sp>
        <p:nvSpPr>
          <p:cNvPr id="237" name="Google Shape;237;p14"/>
          <p:cNvSpPr txBox="1">
            <a:spLocks noGrp="1"/>
          </p:cNvSpPr>
          <p:nvPr>
            <p:ph type="sldNum" idx="4294967295"/>
          </p:nvPr>
        </p:nvSpPr>
        <p:spPr>
          <a:xfrm>
            <a:off x="594359" y="6332220"/>
            <a:ext cx="168089" cy="165101"/>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Clr>
                <a:srgbClr val="000000"/>
              </a:buClr>
              <a:buSzPts val="1100"/>
              <a:buFont typeface="Arial"/>
              <a:buNone/>
            </a:pPr>
            <a:fld id="{00000000-1234-1234-1234-123412341234}" type="slidenum">
              <a:rPr lang="en-US"/>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15"/>
          <p:cNvSpPr txBox="1">
            <a:spLocks noGrp="1"/>
          </p:cNvSpPr>
          <p:nvPr>
            <p:ph type="title"/>
          </p:nvPr>
        </p:nvSpPr>
        <p:spPr>
          <a:xfrm>
            <a:off x="594358" y="102874"/>
            <a:ext cx="10873744" cy="1680206"/>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SzPts val="4400"/>
              <a:buNone/>
            </a:pPr>
            <a:r>
              <a:rPr lang="en-US" dirty="0" err="1">
                <a:latin typeface="Aptos Serif" panose="02020604070405020304" pitchFamily="18" charset="0"/>
                <a:ea typeface="Arial"/>
                <a:cs typeface="Aptos Serif" panose="02020604070405020304" pitchFamily="18" charset="0"/>
                <a:sym typeface="Arial"/>
              </a:rPr>
              <a:t>Fehlende</a:t>
            </a:r>
            <a:r>
              <a:rPr lang="en-US" dirty="0">
                <a:latin typeface="Aptos Serif" panose="02020604070405020304" pitchFamily="18" charset="0"/>
                <a:ea typeface="Arial"/>
                <a:cs typeface="Aptos Serif" panose="02020604070405020304" pitchFamily="18" charset="0"/>
                <a:sym typeface="Arial"/>
              </a:rPr>
              <a:t> </a:t>
            </a:r>
            <a:r>
              <a:rPr lang="en-US" dirty="0" err="1">
                <a:latin typeface="Aptos Serif" panose="02020604070405020304" pitchFamily="18" charset="0"/>
                <a:ea typeface="Arial"/>
                <a:cs typeface="Aptos Serif" panose="02020604070405020304" pitchFamily="18" charset="0"/>
                <a:sym typeface="Arial"/>
              </a:rPr>
              <a:t>Rückmeldung</a:t>
            </a:r>
            <a:r>
              <a:rPr lang="en-US" dirty="0">
                <a:latin typeface="Aptos Serif" panose="02020604070405020304" pitchFamily="18" charset="0"/>
                <a:ea typeface="Arial"/>
                <a:cs typeface="Aptos Serif" panose="02020604070405020304" pitchFamily="18" charset="0"/>
                <a:sym typeface="Arial"/>
              </a:rPr>
              <a:t> und </a:t>
            </a:r>
            <a:r>
              <a:rPr lang="en-US" dirty="0" err="1">
                <a:latin typeface="Aptos Serif" panose="02020604070405020304" pitchFamily="18" charset="0"/>
                <a:ea typeface="Arial"/>
                <a:cs typeface="Aptos Serif" panose="02020604070405020304" pitchFamily="18" charset="0"/>
                <a:sym typeface="Arial"/>
              </a:rPr>
              <a:t>Unterstützungssysteme</a:t>
            </a:r>
            <a:endParaRPr dirty="0">
              <a:latin typeface="Aptos Serif" panose="02020604070405020304" pitchFamily="18" charset="0"/>
              <a:ea typeface="Arial"/>
              <a:cs typeface="Aptos Serif" panose="02020604070405020304" pitchFamily="18" charset="0"/>
              <a:sym typeface="Arial"/>
            </a:endParaRPr>
          </a:p>
        </p:txBody>
      </p:sp>
      <p:sp>
        <p:nvSpPr>
          <p:cNvPr id="243" name="Google Shape;243;p15"/>
          <p:cNvSpPr txBox="1">
            <a:spLocks noGrp="1"/>
          </p:cNvSpPr>
          <p:nvPr>
            <p:ph type="body" idx="1"/>
          </p:nvPr>
        </p:nvSpPr>
        <p:spPr>
          <a:xfrm>
            <a:off x="1366520" y="2518590"/>
            <a:ext cx="10088706" cy="3984098"/>
          </a:xfrm>
          <a:prstGeom prst="rect">
            <a:avLst/>
          </a:prstGeom>
          <a:noFill/>
          <a:ln>
            <a:noFill/>
          </a:ln>
        </p:spPr>
        <p:txBody>
          <a:bodyPr spcFirstLastPara="1" wrap="square" lIns="0" tIns="0" rIns="0" bIns="0" anchor="t" anchorCtr="0">
            <a:normAutofit/>
          </a:bodyPr>
          <a:lstStyle/>
          <a:p>
            <a:pPr marL="0" lvl="0" indent="0" algn="l" rtl="0">
              <a:lnSpc>
                <a:spcPct val="100000"/>
              </a:lnSpc>
              <a:spcBef>
                <a:spcPts val="0"/>
              </a:spcBef>
              <a:spcAft>
                <a:spcPts val="0"/>
              </a:spcAft>
              <a:buSzPts val="2300"/>
              <a:buNone/>
            </a:pPr>
            <a:r>
              <a:rPr lang="en-US" dirty="0" err="1">
                <a:latin typeface="Aptos" panose="020B0004020202020204" pitchFamily="34" charset="0"/>
                <a:sym typeface="Arial"/>
              </a:rPr>
              <a:t>Nehmen</a:t>
            </a:r>
            <a:r>
              <a:rPr lang="en-US" dirty="0">
                <a:latin typeface="Aptos" panose="020B0004020202020204" pitchFamily="34" charset="0"/>
                <a:sym typeface="Arial"/>
              </a:rPr>
              <a:t> Sie </a:t>
            </a:r>
            <a:r>
              <a:rPr lang="en-US" dirty="0" err="1">
                <a:latin typeface="Aptos" panose="020B0004020202020204" pitchFamily="34" charset="0"/>
                <a:sym typeface="Arial"/>
              </a:rPr>
              <a:t>Ihre</a:t>
            </a:r>
            <a:r>
              <a:rPr lang="en-US" dirty="0">
                <a:latin typeface="Aptos" panose="020B0004020202020204" pitchFamily="34" charset="0"/>
                <a:sym typeface="Arial"/>
              </a:rPr>
              <a:t> </a:t>
            </a:r>
            <a:r>
              <a:rPr lang="en-US" dirty="0" err="1">
                <a:latin typeface="Aptos" panose="020B0004020202020204" pitchFamily="34" charset="0"/>
                <a:sym typeface="Arial"/>
              </a:rPr>
              <a:t>Erkenntnisse</a:t>
            </a:r>
            <a:r>
              <a:rPr lang="en-US" dirty="0">
                <a:latin typeface="Aptos" panose="020B0004020202020204" pitchFamily="34" charset="0"/>
                <a:sym typeface="Arial"/>
              </a:rPr>
              <a:t> </a:t>
            </a:r>
            <a:r>
              <a:rPr lang="en-US" dirty="0" err="1">
                <a:latin typeface="Aptos" panose="020B0004020202020204" pitchFamily="34" charset="0"/>
                <a:sym typeface="Arial"/>
              </a:rPr>
              <a:t>darüber</a:t>
            </a:r>
            <a:r>
              <a:rPr lang="en-US" dirty="0">
                <a:latin typeface="Aptos" panose="020B0004020202020204" pitchFamily="34" charset="0"/>
                <a:sym typeface="Arial"/>
              </a:rPr>
              <a:t> </a:t>
            </a:r>
            <a:r>
              <a:rPr lang="en-US" dirty="0" err="1">
                <a:latin typeface="Aptos" panose="020B0004020202020204" pitchFamily="34" charset="0"/>
                <a:sym typeface="Arial"/>
              </a:rPr>
              <a:t>mit</a:t>
            </a:r>
            <a:r>
              <a:rPr lang="en-US" dirty="0">
                <a:latin typeface="Aptos" panose="020B0004020202020204" pitchFamily="34" charset="0"/>
                <a:sym typeface="Arial"/>
              </a:rPr>
              <a:t>, </a:t>
            </a:r>
            <a:r>
              <a:rPr lang="en-US" dirty="0" err="1">
                <a:latin typeface="Aptos" panose="020B0004020202020204" pitchFamily="34" charset="0"/>
                <a:sym typeface="Arial"/>
              </a:rPr>
              <a:t>wie</a:t>
            </a:r>
            <a:r>
              <a:rPr lang="en-US" dirty="0">
                <a:latin typeface="Aptos" panose="020B0004020202020204" pitchFamily="34" charset="0"/>
                <a:sym typeface="Arial"/>
              </a:rPr>
              <a:t> die Gemeinde </a:t>
            </a:r>
            <a:r>
              <a:rPr lang="en-US" dirty="0" err="1">
                <a:latin typeface="Aptos" panose="020B0004020202020204" pitchFamily="34" charset="0"/>
                <a:sym typeface="Arial"/>
              </a:rPr>
              <a:t>funktioniert</a:t>
            </a:r>
            <a:r>
              <a:rPr lang="en-US" dirty="0">
                <a:latin typeface="Aptos" panose="020B0004020202020204" pitchFamily="34" charset="0"/>
                <a:sym typeface="Arial"/>
              </a:rPr>
              <a:t> und </a:t>
            </a:r>
            <a:r>
              <a:rPr lang="en-US" dirty="0" err="1">
                <a:latin typeface="Aptos" panose="020B0004020202020204" pitchFamily="34" charset="0"/>
                <a:sym typeface="Arial"/>
              </a:rPr>
              <a:t>wer</a:t>
            </a:r>
            <a:r>
              <a:rPr lang="en-US" dirty="0">
                <a:latin typeface="Aptos" panose="020B0004020202020204" pitchFamily="34" charset="0"/>
                <a:sym typeface="Arial"/>
              </a:rPr>
              <a:t> </a:t>
            </a:r>
            <a:r>
              <a:rPr lang="en-US" dirty="0" err="1">
                <a:latin typeface="Aptos" panose="020B0004020202020204" pitchFamily="34" charset="0"/>
                <a:sym typeface="Arial"/>
              </a:rPr>
              <a:t>dafür</a:t>
            </a:r>
            <a:r>
              <a:rPr lang="en-US" dirty="0">
                <a:latin typeface="Aptos" panose="020B0004020202020204" pitchFamily="34" charset="0"/>
                <a:sym typeface="Arial"/>
              </a:rPr>
              <a:t> </a:t>
            </a:r>
            <a:r>
              <a:rPr lang="en-US" dirty="0" err="1">
                <a:latin typeface="Aptos" panose="020B0004020202020204" pitchFamily="34" charset="0"/>
                <a:sym typeface="Arial"/>
              </a:rPr>
              <a:t>verantwortlich</a:t>
            </a:r>
            <a:r>
              <a:rPr lang="en-US" dirty="0">
                <a:latin typeface="Aptos" panose="020B0004020202020204" pitchFamily="34" charset="0"/>
                <a:sym typeface="Arial"/>
              </a:rPr>
              <a:t> </a:t>
            </a:r>
            <a:r>
              <a:rPr lang="en-US" dirty="0" err="1">
                <a:latin typeface="Aptos" panose="020B0004020202020204" pitchFamily="34" charset="0"/>
                <a:sym typeface="Arial"/>
              </a:rPr>
              <a:t>ist</a:t>
            </a:r>
            <a:r>
              <a:rPr lang="en-US" dirty="0">
                <a:latin typeface="Aptos" panose="020B0004020202020204" pitchFamily="34" charset="0"/>
                <a:sym typeface="Arial"/>
              </a:rPr>
              <a:t>. </a:t>
            </a:r>
            <a:r>
              <a:rPr lang="en-US" dirty="0" err="1">
                <a:latin typeface="Aptos" panose="020B0004020202020204" pitchFamily="34" charset="0"/>
                <a:sym typeface="Arial"/>
              </a:rPr>
              <a:t>Hören</a:t>
            </a:r>
            <a:r>
              <a:rPr lang="en-US" dirty="0">
                <a:latin typeface="Aptos" panose="020B0004020202020204" pitchFamily="34" charset="0"/>
                <a:sym typeface="Arial"/>
              </a:rPr>
              <a:t> Sie den </a:t>
            </a:r>
            <a:r>
              <a:rPr lang="en-US" dirty="0" err="1">
                <a:latin typeface="Aptos" panose="020B0004020202020204" pitchFamily="34" charset="0"/>
                <a:sym typeface="Arial"/>
              </a:rPr>
              <a:t>Teilnehmenden</a:t>
            </a:r>
            <a:r>
              <a:rPr lang="en-US" dirty="0">
                <a:latin typeface="Aptos" panose="020B0004020202020204" pitchFamily="34" charset="0"/>
                <a:sym typeface="Arial"/>
              </a:rPr>
              <a:t> </a:t>
            </a:r>
            <a:r>
              <a:rPr lang="en-US" dirty="0" err="1">
                <a:latin typeface="Aptos" panose="020B0004020202020204" pitchFamily="34" charset="0"/>
                <a:sym typeface="Arial"/>
              </a:rPr>
              <a:t>Ihrer</a:t>
            </a:r>
            <a:r>
              <a:rPr lang="en-US" dirty="0">
                <a:latin typeface="Aptos" panose="020B0004020202020204" pitchFamily="34" charset="0"/>
                <a:sym typeface="Arial"/>
              </a:rPr>
              <a:t> </a:t>
            </a:r>
            <a:r>
              <a:rPr lang="en-US" dirty="0" err="1">
                <a:latin typeface="Aptos" panose="020B0004020202020204" pitchFamily="34" charset="0"/>
                <a:sym typeface="Arial"/>
              </a:rPr>
              <a:t>Schulung</a:t>
            </a:r>
            <a:r>
              <a:rPr lang="en-US" dirty="0">
                <a:latin typeface="Aptos" panose="020B0004020202020204" pitchFamily="34" charset="0"/>
                <a:sym typeface="Arial"/>
              </a:rPr>
              <a:t> </a:t>
            </a:r>
            <a:r>
              <a:rPr lang="en-US" dirty="0" err="1">
                <a:latin typeface="Aptos" panose="020B0004020202020204" pitchFamily="34" charset="0"/>
                <a:sym typeface="Arial"/>
              </a:rPr>
              <a:t>zu</a:t>
            </a:r>
            <a:r>
              <a:rPr lang="en-US" dirty="0">
                <a:latin typeface="Aptos" panose="020B0004020202020204" pitchFamily="34" charset="0"/>
                <a:sym typeface="Arial"/>
              </a:rPr>
              <a:t>. </a:t>
            </a:r>
            <a:endParaRPr dirty="0">
              <a:latin typeface="Aptos" panose="020B0004020202020204" pitchFamily="34" charset="0"/>
              <a:sym typeface="Arial"/>
            </a:endParaRPr>
          </a:p>
          <a:p>
            <a:pPr marL="505325" lvl="1" indent="-238625" algn="l" rtl="0">
              <a:lnSpc>
                <a:spcPct val="100000"/>
              </a:lnSpc>
              <a:spcBef>
                <a:spcPts val="700"/>
              </a:spcBef>
              <a:spcAft>
                <a:spcPts val="0"/>
              </a:spcAft>
              <a:buSzPts val="2300"/>
              <a:buChar char="•"/>
            </a:pPr>
            <a:r>
              <a:rPr lang="en-US" dirty="0">
                <a:latin typeface="Aptos" panose="020B0004020202020204" pitchFamily="34" charset="0"/>
                <a:sym typeface="Arial"/>
              </a:rPr>
              <a:t>Treffen Sie </a:t>
            </a:r>
            <a:r>
              <a:rPr lang="en-US" dirty="0" err="1">
                <a:latin typeface="Aptos" panose="020B0004020202020204" pitchFamily="34" charset="0"/>
                <a:sym typeface="Arial"/>
              </a:rPr>
              <a:t>sich</a:t>
            </a:r>
            <a:r>
              <a:rPr lang="en-US" dirty="0">
                <a:latin typeface="Aptos" panose="020B0004020202020204" pitchFamily="34" charset="0"/>
                <a:sym typeface="Arial"/>
              </a:rPr>
              <a:t> </a:t>
            </a:r>
            <a:r>
              <a:rPr lang="en-US" dirty="0" err="1">
                <a:latin typeface="Aptos" panose="020B0004020202020204" pitchFamily="34" charset="0"/>
                <a:sym typeface="Arial"/>
              </a:rPr>
              <a:t>mit</a:t>
            </a:r>
            <a:r>
              <a:rPr lang="en-US" dirty="0">
                <a:latin typeface="Aptos" panose="020B0004020202020204" pitchFamily="34" charset="0"/>
                <a:sym typeface="Arial"/>
              </a:rPr>
              <a:t> den für das interne Management </a:t>
            </a:r>
            <a:r>
              <a:rPr lang="en-US" dirty="0" err="1">
                <a:latin typeface="Aptos" panose="020B0004020202020204" pitchFamily="34" charset="0"/>
                <a:sym typeface="Arial"/>
              </a:rPr>
              <a:t>verantwortlichen</a:t>
            </a:r>
            <a:r>
              <a:rPr lang="en-US" dirty="0">
                <a:latin typeface="Aptos" panose="020B0004020202020204" pitchFamily="34" charset="0"/>
                <a:sym typeface="Arial"/>
              </a:rPr>
              <a:t> </a:t>
            </a:r>
            <a:r>
              <a:rPr lang="en-US" dirty="0" err="1">
                <a:latin typeface="Aptos" panose="020B0004020202020204" pitchFamily="34" charset="0"/>
                <a:sym typeface="Arial"/>
              </a:rPr>
              <a:t>Personen</a:t>
            </a:r>
            <a:r>
              <a:rPr lang="en-US" dirty="0">
                <a:latin typeface="Aptos" panose="020B0004020202020204" pitchFamily="34" charset="0"/>
                <a:sym typeface="Arial"/>
              </a:rPr>
              <a:t>.</a:t>
            </a:r>
            <a:endParaRPr dirty="0">
              <a:latin typeface="Aptos" panose="020B0004020202020204" pitchFamily="34" charset="0"/>
            </a:endParaRPr>
          </a:p>
          <a:p>
            <a:pPr marL="505325" lvl="1" indent="-238625" algn="l" rtl="0">
              <a:lnSpc>
                <a:spcPct val="100000"/>
              </a:lnSpc>
              <a:spcBef>
                <a:spcPts val="700"/>
              </a:spcBef>
              <a:spcAft>
                <a:spcPts val="0"/>
              </a:spcAft>
              <a:buSzPts val="2300"/>
              <a:buChar char="•"/>
            </a:pPr>
            <a:r>
              <a:rPr lang="en-US" dirty="0">
                <a:latin typeface="Aptos" panose="020B0004020202020204" pitchFamily="34" charset="0"/>
                <a:sym typeface="Arial"/>
              </a:rPr>
              <a:t>Holen Sie Feedback von den </a:t>
            </a:r>
            <a:r>
              <a:rPr lang="en-US" dirty="0" err="1">
                <a:latin typeface="Aptos" panose="020B0004020202020204" pitchFamily="34" charset="0"/>
                <a:sym typeface="Arial"/>
              </a:rPr>
              <a:t>Teilnehmenden</a:t>
            </a:r>
            <a:r>
              <a:rPr lang="en-US" dirty="0">
                <a:latin typeface="Aptos" panose="020B0004020202020204" pitchFamily="34" charset="0"/>
                <a:sym typeface="Arial"/>
              </a:rPr>
              <a:t> </a:t>
            </a:r>
            <a:r>
              <a:rPr lang="en-US" dirty="0" err="1">
                <a:latin typeface="Aptos" panose="020B0004020202020204" pitchFamily="34" charset="0"/>
                <a:sym typeface="Arial"/>
              </a:rPr>
              <a:t>Ihrer</a:t>
            </a:r>
            <a:r>
              <a:rPr lang="en-US" dirty="0">
                <a:latin typeface="Aptos" panose="020B0004020202020204" pitchFamily="34" charset="0"/>
                <a:sym typeface="Arial"/>
              </a:rPr>
              <a:t> </a:t>
            </a:r>
            <a:r>
              <a:rPr lang="en-US" dirty="0" err="1">
                <a:latin typeface="Aptos" panose="020B0004020202020204" pitchFamily="34" charset="0"/>
                <a:sym typeface="Arial"/>
              </a:rPr>
              <a:t>Schulung</a:t>
            </a:r>
            <a:r>
              <a:rPr lang="en-US" dirty="0">
                <a:latin typeface="Aptos" panose="020B0004020202020204" pitchFamily="34" charset="0"/>
                <a:sym typeface="Arial"/>
              </a:rPr>
              <a:t> </a:t>
            </a:r>
            <a:r>
              <a:rPr lang="en-US" dirty="0" err="1">
                <a:latin typeface="Aptos" panose="020B0004020202020204" pitchFamily="34" charset="0"/>
                <a:sym typeface="Arial"/>
              </a:rPr>
              <a:t>ein</a:t>
            </a:r>
            <a:r>
              <a:rPr lang="en-US" dirty="0">
                <a:latin typeface="Aptos" panose="020B0004020202020204" pitchFamily="34" charset="0"/>
                <a:sym typeface="Arial"/>
              </a:rPr>
              <a:t>.</a:t>
            </a:r>
            <a:endParaRPr dirty="0">
              <a:latin typeface="Aptos" panose="020B0004020202020204" pitchFamily="34" charset="0"/>
            </a:endParaRPr>
          </a:p>
          <a:p>
            <a:pPr marL="505325" lvl="1" indent="-238625" algn="l" rtl="0">
              <a:lnSpc>
                <a:spcPct val="100000"/>
              </a:lnSpc>
              <a:spcBef>
                <a:spcPts val="700"/>
              </a:spcBef>
              <a:spcAft>
                <a:spcPts val="0"/>
              </a:spcAft>
              <a:buSzPts val="2300"/>
              <a:buChar char="•"/>
            </a:pPr>
            <a:r>
              <a:rPr lang="en-US" dirty="0" err="1">
                <a:latin typeface="Aptos" panose="020B0004020202020204" pitchFamily="34" charset="0"/>
                <a:sym typeface="Arial"/>
              </a:rPr>
              <a:t>Fördern</a:t>
            </a:r>
            <a:r>
              <a:rPr lang="en-US" dirty="0">
                <a:latin typeface="Aptos" panose="020B0004020202020204" pitchFamily="34" charset="0"/>
                <a:sym typeface="Arial"/>
              </a:rPr>
              <a:t> Sie die </a:t>
            </a:r>
            <a:r>
              <a:rPr lang="en-US" dirty="0" err="1">
                <a:latin typeface="Aptos" panose="020B0004020202020204" pitchFamily="34" charset="0"/>
                <a:sym typeface="Arial"/>
              </a:rPr>
              <a:t>Einrichtung</a:t>
            </a:r>
            <a:r>
              <a:rPr lang="en-US" dirty="0">
                <a:latin typeface="Aptos" panose="020B0004020202020204" pitchFamily="34" charset="0"/>
                <a:sym typeface="Arial"/>
              </a:rPr>
              <a:t> </a:t>
            </a:r>
            <a:r>
              <a:rPr lang="en-US" dirty="0" err="1">
                <a:latin typeface="Aptos" panose="020B0004020202020204" pitchFamily="34" charset="0"/>
                <a:sym typeface="Arial"/>
              </a:rPr>
              <a:t>eines</a:t>
            </a:r>
            <a:r>
              <a:rPr lang="en-US" dirty="0">
                <a:latin typeface="Aptos" panose="020B0004020202020204" pitchFamily="34" charset="0"/>
                <a:sym typeface="Arial"/>
              </a:rPr>
              <a:t> Feedback-Systems.</a:t>
            </a:r>
            <a:endParaRPr lang="en-US" dirty="0">
              <a:latin typeface="Aptos" panose="020B0004020202020204" pitchFamily="34" charset="0"/>
            </a:endParaRPr>
          </a:p>
          <a:p>
            <a:pPr marL="266700" lvl="1" indent="0" algn="l" rtl="0">
              <a:lnSpc>
                <a:spcPct val="100000"/>
              </a:lnSpc>
              <a:spcBef>
                <a:spcPts val="700"/>
              </a:spcBef>
              <a:spcAft>
                <a:spcPts val="0"/>
              </a:spcAft>
              <a:buSzPts val="2300"/>
              <a:buNone/>
            </a:pPr>
            <a:endParaRPr lang="en-US" b="1" dirty="0">
              <a:solidFill>
                <a:srgbClr val="40817D"/>
              </a:solidFill>
              <a:latin typeface="Aptos" panose="020B0004020202020204" pitchFamily="34" charset="0"/>
            </a:endParaRPr>
          </a:p>
          <a:p>
            <a:pPr marL="266700" lvl="1" indent="0" algn="l" rtl="0">
              <a:lnSpc>
                <a:spcPct val="100000"/>
              </a:lnSpc>
              <a:spcBef>
                <a:spcPts val="700"/>
              </a:spcBef>
              <a:spcAft>
                <a:spcPts val="0"/>
              </a:spcAft>
              <a:buSzPts val="2300"/>
              <a:buNone/>
            </a:pPr>
            <a:r>
              <a:rPr lang="en-US" b="1" dirty="0">
                <a:solidFill>
                  <a:srgbClr val="40817D"/>
                </a:solidFill>
                <a:latin typeface="Aptos" panose="020B0004020202020204" pitchFamily="34" charset="0"/>
                <a:sym typeface="Arial"/>
              </a:rPr>
              <a:t>Selbst </a:t>
            </a:r>
            <a:r>
              <a:rPr lang="en-US" b="1" dirty="0" err="1">
                <a:solidFill>
                  <a:srgbClr val="40817D"/>
                </a:solidFill>
                <a:latin typeface="Aptos" panose="020B0004020202020204" pitchFamily="34" charset="0"/>
                <a:sym typeface="Arial"/>
              </a:rPr>
              <a:t>eine</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kurzfristige</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zeitwirksame</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Feedbackschleife</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stellt</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sicher</a:t>
            </a:r>
            <a:r>
              <a:rPr lang="en-US" b="1" dirty="0">
                <a:solidFill>
                  <a:srgbClr val="40817D"/>
                </a:solidFill>
                <a:latin typeface="Aptos" panose="020B0004020202020204" pitchFamily="34" charset="0"/>
                <a:sym typeface="Arial"/>
              </a:rPr>
              <a:t>, </a:t>
            </a:r>
            <a:endParaRPr dirty="0">
              <a:latin typeface="Aptos" panose="020B0004020202020204" pitchFamily="34" charset="0"/>
            </a:endParaRPr>
          </a:p>
          <a:p>
            <a:pPr marL="0" lvl="2" indent="320038" algn="l" rtl="0">
              <a:lnSpc>
                <a:spcPct val="100000"/>
              </a:lnSpc>
              <a:spcBef>
                <a:spcPts val="700"/>
              </a:spcBef>
              <a:spcAft>
                <a:spcPts val="0"/>
              </a:spcAft>
              <a:buClr>
                <a:srgbClr val="40817D"/>
              </a:buClr>
              <a:buSzPts val="2300"/>
              <a:buNone/>
            </a:pPr>
            <a:r>
              <a:rPr lang="en-US" b="1" dirty="0" err="1">
                <a:solidFill>
                  <a:srgbClr val="40817D"/>
                </a:solidFill>
                <a:latin typeface="Aptos" panose="020B0004020202020204" pitchFamily="34" charset="0"/>
                <a:sym typeface="Arial"/>
              </a:rPr>
              <a:t>dass</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neue</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Prozesse</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funktionsfähig</a:t>
            </a:r>
            <a:r>
              <a:rPr lang="en-US" b="1" dirty="0">
                <a:solidFill>
                  <a:srgbClr val="40817D"/>
                </a:solidFill>
                <a:latin typeface="Aptos" panose="020B0004020202020204" pitchFamily="34" charset="0"/>
                <a:sym typeface="Arial"/>
              </a:rPr>
              <a:t> </a:t>
            </a:r>
            <a:r>
              <a:rPr lang="en-US" b="1" dirty="0" err="1">
                <a:solidFill>
                  <a:srgbClr val="40817D"/>
                </a:solidFill>
                <a:latin typeface="Aptos" panose="020B0004020202020204" pitchFamily="34" charset="0"/>
                <a:sym typeface="Arial"/>
              </a:rPr>
              <a:t>bleiben</a:t>
            </a:r>
            <a:r>
              <a:rPr lang="en-US" b="1" dirty="0">
                <a:solidFill>
                  <a:srgbClr val="40817D"/>
                </a:solidFill>
                <a:latin typeface="Aptos" panose="020B0004020202020204" pitchFamily="34" charset="0"/>
                <a:sym typeface="Arial"/>
              </a:rPr>
              <a:t>.</a:t>
            </a:r>
            <a:endParaRPr dirty="0">
              <a:latin typeface="Aptos" panose="020B0004020202020204" pitchFamily="34" charset="0"/>
              <a:sym typeface="Arial"/>
            </a:endParaRPr>
          </a:p>
        </p:txBody>
      </p:sp>
      <p:sp>
        <p:nvSpPr>
          <p:cNvPr id="244" name="Google Shape;244;p15"/>
          <p:cNvSpPr txBox="1">
            <a:spLocks noGrp="1"/>
          </p:cNvSpPr>
          <p:nvPr>
            <p:ph type="sldNum" idx="4294967295"/>
          </p:nvPr>
        </p:nvSpPr>
        <p:spPr>
          <a:xfrm>
            <a:off x="594359" y="6332220"/>
            <a:ext cx="168089" cy="165101"/>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Clr>
                <a:srgbClr val="000000"/>
              </a:buClr>
              <a:buSzPts val="1100"/>
              <a:buFont typeface="Arial"/>
              <a:buNone/>
            </a:pPr>
            <a:fld id="{00000000-1234-1234-1234-123412341234}" type="slidenum">
              <a:rPr lang="en-US"/>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16"/>
          <p:cNvSpPr txBox="1">
            <a:spLocks noGrp="1"/>
          </p:cNvSpPr>
          <p:nvPr>
            <p:ph type="title"/>
          </p:nvPr>
        </p:nvSpPr>
        <p:spPr>
          <a:xfrm>
            <a:off x="594358" y="102874"/>
            <a:ext cx="10873744" cy="1680206"/>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Clr>
                <a:srgbClr val="404040"/>
              </a:buClr>
              <a:buSzPts val="4400"/>
              <a:buFont typeface="Play"/>
              <a:buNone/>
            </a:pPr>
            <a:r>
              <a:rPr lang="en-US" dirty="0">
                <a:latin typeface="Aptos Serif" panose="02020604070405020304" pitchFamily="18" charset="0"/>
                <a:ea typeface="Arial"/>
                <a:cs typeface="Aptos Serif" panose="02020604070405020304" pitchFamily="18" charset="0"/>
                <a:sym typeface="Arial"/>
              </a:rPr>
              <a:t>Widerstand</a:t>
            </a:r>
            <a:endParaRPr dirty="0">
              <a:latin typeface="Aptos Serif" panose="02020604070405020304" pitchFamily="18" charset="0"/>
              <a:ea typeface="Arial"/>
              <a:cs typeface="Aptos Serif" panose="02020604070405020304" pitchFamily="18" charset="0"/>
              <a:sym typeface="Arial"/>
            </a:endParaRPr>
          </a:p>
        </p:txBody>
      </p:sp>
      <p:sp>
        <p:nvSpPr>
          <p:cNvPr id="250" name="Google Shape;250;p16"/>
          <p:cNvSpPr txBox="1">
            <a:spLocks noGrp="1"/>
          </p:cNvSpPr>
          <p:nvPr>
            <p:ph type="body" idx="1"/>
          </p:nvPr>
        </p:nvSpPr>
        <p:spPr>
          <a:xfrm>
            <a:off x="1366520" y="2518590"/>
            <a:ext cx="10088706" cy="3984098"/>
          </a:xfrm>
          <a:prstGeom prst="rect">
            <a:avLst/>
          </a:prstGeom>
          <a:noFill/>
          <a:ln>
            <a:noFill/>
          </a:ln>
        </p:spPr>
        <p:txBody>
          <a:bodyPr spcFirstLastPara="1" wrap="square" lIns="0" tIns="0" rIns="0" bIns="0" anchor="t" anchorCtr="0">
            <a:normAutofit/>
          </a:bodyPr>
          <a:lstStyle/>
          <a:p>
            <a:pPr marL="213359" lvl="0" indent="-213359" algn="l" rtl="0">
              <a:lnSpc>
                <a:spcPct val="100000"/>
              </a:lnSpc>
              <a:spcBef>
                <a:spcPts val="0"/>
              </a:spcBef>
              <a:spcAft>
                <a:spcPts val="0"/>
              </a:spcAft>
              <a:buSzPts val="2300"/>
              <a:buFont typeface="Arial"/>
              <a:buChar char="•"/>
            </a:pPr>
            <a:r>
              <a:rPr lang="en-US" dirty="0" err="1">
                <a:latin typeface="Aptos" panose="020B0004020202020204" pitchFamily="34" charset="0"/>
                <a:sym typeface="Arial"/>
              </a:rPr>
              <a:t>Klären</a:t>
            </a:r>
            <a:r>
              <a:rPr lang="en-US" dirty="0">
                <a:latin typeface="Aptos" panose="020B0004020202020204" pitchFamily="34" charset="0"/>
                <a:sym typeface="Arial"/>
              </a:rPr>
              <a:t> Sie </a:t>
            </a:r>
            <a:r>
              <a:rPr lang="en-US" dirty="0" err="1">
                <a:latin typeface="Aptos" panose="020B0004020202020204" pitchFamily="34" charset="0"/>
                <a:sym typeface="Arial"/>
              </a:rPr>
              <a:t>Gemeinsamkeiten</a:t>
            </a:r>
            <a:r>
              <a:rPr lang="en-US" dirty="0">
                <a:latin typeface="Aptos" panose="020B0004020202020204" pitchFamily="34" charset="0"/>
                <a:sym typeface="Arial"/>
              </a:rPr>
              <a:t> und </a:t>
            </a:r>
            <a:r>
              <a:rPr lang="en-US" dirty="0" err="1">
                <a:latin typeface="Aptos" panose="020B0004020202020204" pitchFamily="34" charset="0"/>
                <a:sym typeface="Arial"/>
              </a:rPr>
              <a:t>Begriffsdefinitionen</a:t>
            </a:r>
            <a:r>
              <a:rPr lang="en-US" dirty="0">
                <a:latin typeface="Aptos" panose="020B0004020202020204" pitchFamily="34" charset="0"/>
                <a:sym typeface="Arial"/>
              </a:rPr>
              <a:t>.</a:t>
            </a:r>
            <a:endParaRPr dirty="0">
              <a:latin typeface="Aptos" panose="020B0004020202020204" pitchFamily="34" charset="0"/>
            </a:endParaRPr>
          </a:p>
          <a:p>
            <a:pPr marL="213359" lvl="0" indent="-213359" algn="l" rtl="0">
              <a:lnSpc>
                <a:spcPct val="100000"/>
              </a:lnSpc>
              <a:spcBef>
                <a:spcPts val="0"/>
              </a:spcBef>
              <a:spcAft>
                <a:spcPts val="0"/>
              </a:spcAft>
              <a:buSzPts val="2300"/>
              <a:buFont typeface="Arial"/>
              <a:buChar char="•"/>
            </a:pPr>
            <a:r>
              <a:rPr lang="en-US" dirty="0" err="1">
                <a:latin typeface="Aptos" panose="020B0004020202020204" pitchFamily="34" charset="0"/>
                <a:sym typeface="Arial"/>
              </a:rPr>
              <a:t>Befolgen</a:t>
            </a:r>
            <a:r>
              <a:rPr lang="en-US" dirty="0">
                <a:latin typeface="Aptos" panose="020B0004020202020204" pitchFamily="34" charset="0"/>
                <a:sym typeface="Arial"/>
              </a:rPr>
              <a:t> Sie die </a:t>
            </a:r>
            <a:r>
              <a:rPr lang="en-US" dirty="0" err="1">
                <a:latin typeface="Aptos" panose="020B0004020202020204" pitchFamily="34" charset="0"/>
                <a:sym typeface="Arial"/>
              </a:rPr>
              <a:t>Regeln</a:t>
            </a:r>
            <a:r>
              <a:rPr lang="en-US" dirty="0">
                <a:latin typeface="Aptos" panose="020B0004020202020204" pitchFamily="34" charset="0"/>
                <a:sym typeface="Arial"/>
              </a:rPr>
              <a:t> </a:t>
            </a:r>
            <a:r>
              <a:rPr lang="en-US" dirty="0" err="1">
                <a:latin typeface="Aptos" panose="020B0004020202020204" pitchFamily="34" charset="0"/>
                <a:sym typeface="Arial"/>
              </a:rPr>
              <a:t>guter</a:t>
            </a:r>
            <a:r>
              <a:rPr lang="en-US" dirty="0">
                <a:latin typeface="Aptos" panose="020B0004020202020204" pitchFamily="34" charset="0"/>
                <a:sym typeface="Arial"/>
              </a:rPr>
              <a:t> Kommunikation: </a:t>
            </a:r>
            <a:r>
              <a:rPr lang="en-US" dirty="0" err="1">
                <a:latin typeface="Aptos" panose="020B0004020202020204" pitchFamily="34" charset="0"/>
                <a:sym typeface="Arial"/>
              </a:rPr>
              <a:t>Bleiben</a:t>
            </a:r>
            <a:r>
              <a:rPr lang="en-US" dirty="0">
                <a:latin typeface="Aptos" panose="020B0004020202020204" pitchFamily="34" charset="0"/>
                <a:sym typeface="Arial"/>
              </a:rPr>
              <a:t> Sie </a:t>
            </a:r>
            <a:r>
              <a:rPr lang="en-US" dirty="0" err="1">
                <a:latin typeface="Aptos" panose="020B0004020202020204" pitchFamily="34" charset="0"/>
                <a:sym typeface="Arial"/>
              </a:rPr>
              <a:t>respektvoll</a:t>
            </a:r>
            <a:r>
              <a:rPr lang="en-US" dirty="0">
                <a:latin typeface="Aptos" panose="020B0004020202020204" pitchFamily="34" charset="0"/>
                <a:sym typeface="Arial"/>
              </a:rPr>
              <a:t>, </a:t>
            </a:r>
            <a:r>
              <a:rPr lang="en-US" dirty="0" err="1">
                <a:latin typeface="Aptos" panose="020B0004020202020204" pitchFamily="34" charset="0"/>
                <a:sym typeface="Arial"/>
              </a:rPr>
              <a:t>hören</a:t>
            </a:r>
            <a:r>
              <a:rPr lang="en-US" dirty="0">
                <a:latin typeface="Aptos" panose="020B0004020202020204" pitchFamily="34" charset="0"/>
                <a:sym typeface="Arial"/>
              </a:rPr>
              <a:t> Sie </a:t>
            </a:r>
            <a:r>
              <a:rPr lang="en-US" dirty="0" err="1">
                <a:latin typeface="Aptos" panose="020B0004020202020204" pitchFamily="34" charset="0"/>
                <a:sym typeface="Arial"/>
              </a:rPr>
              <a:t>aktiv</a:t>
            </a:r>
            <a:r>
              <a:rPr lang="en-US" dirty="0">
                <a:latin typeface="Aptos" panose="020B0004020202020204" pitchFamily="34" charset="0"/>
                <a:sym typeface="Arial"/>
              </a:rPr>
              <a:t> </a:t>
            </a:r>
            <a:r>
              <a:rPr lang="en-US" dirty="0" err="1">
                <a:latin typeface="Aptos" panose="020B0004020202020204" pitchFamily="34" charset="0"/>
                <a:sym typeface="Arial"/>
              </a:rPr>
              <a:t>zu</a:t>
            </a:r>
            <a:r>
              <a:rPr lang="en-US" dirty="0">
                <a:latin typeface="Aptos" panose="020B0004020202020204" pitchFamily="34" charset="0"/>
                <a:sym typeface="Arial"/>
              </a:rPr>
              <a:t>, </a:t>
            </a:r>
            <a:r>
              <a:rPr lang="en-US" dirty="0" err="1">
                <a:latin typeface="Aptos" panose="020B0004020202020204" pitchFamily="34" charset="0"/>
                <a:sym typeface="Arial"/>
              </a:rPr>
              <a:t>lassen</a:t>
            </a:r>
            <a:r>
              <a:rPr lang="en-US" dirty="0">
                <a:latin typeface="Aptos" panose="020B0004020202020204" pitchFamily="34" charset="0"/>
                <a:sym typeface="Arial"/>
              </a:rPr>
              <a:t> Sie </a:t>
            </a:r>
            <a:r>
              <a:rPr lang="en-US" dirty="0" err="1">
                <a:latin typeface="Aptos" panose="020B0004020202020204" pitchFamily="34" charset="0"/>
                <a:sym typeface="Arial"/>
              </a:rPr>
              <a:t>andere</a:t>
            </a:r>
            <a:r>
              <a:rPr lang="en-US" dirty="0">
                <a:latin typeface="Aptos" panose="020B0004020202020204" pitchFamily="34" charset="0"/>
                <a:sym typeface="Arial"/>
              </a:rPr>
              <a:t> </a:t>
            </a:r>
            <a:r>
              <a:rPr lang="en-US" dirty="0" err="1">
                <a:latin typeface="Aptos" panose="020B0004020202020204" pitchFamily="34" charset="0"/>
                <a:sym typeface="Arial"/>
              </a:rPr>
              <a:t>ausreden</a:t>
            </a:r>
            <a:r>
              <a:rPr lang="en-US" dirty="0">
                <a:latin typeface="Aptos" panose="020B0004020202020204" pitchFamily="34" charset="0"/>
                <a:sym typeface="Arial"/>
              </a:rPr>
              <a:t>.</a:t>
            </a:r>
            <a:endParaRPr dirty="0">
              <a:latin typeface="Aptos" panose="020B0004020202020204" pitchFamily="34" charset="0"/>
            </a:endParaRPr>
          </a:p>
          <a:p>
            <a:pPr marL="213359" lvl="0" indent="-213359" algn="l" rtl="0">
              <a:lnSpc>
                <a:spcPct val="100000"/>
              </a:lnSpc>
              <a:spcBef>
                <a:spcPts val="0"/>
              </a:spcBef>
              <a:spcAft>
                <a:spcPts val="0"/>
              </a:spcAft>
              <a:buSzPts val="2300"/>
              <a:buFont typeface="Arial"/>
              <a:buChar char="•"/>
            </a:pPr>
            <a:r>
              <a:rPr lang="en-US" dirty="0" err="1">
                <a:latin typeface="Aptos" panose="020B0004020202020204" pitchFamily="34" charset="0"/>
                <a:sym typeface="Arial"/>
              </a:rPr>
              <a:t>Behalten</a:t>
            </a:r>
            <a:r>
              <a:rPr lang="en-US" dirty="0">
                <a:latin typeface="Aptos" panose="020B0004020202020204" pitchFamily="34" charset="0"/>
                <a:sym typeface="Arial"/>
              </a:rPr>
              <a:t> Sie </a:t>
            </a:r>
            <a:r>
              <a:rPr lang="en-US" dirty="0" err="1">
                <a:latin typeface="Aptos" panose="020B0004020202020204" pitchFamily="34" charset="0"/>
                <a:sym typeface="Arial"/>
              </a:rPr>
              <a:t>eine</a:t>
            </a:r>
            <a:r>
              <a:rPr lang="en-US" dirty="0">
                <a:latin typeface="Aptos" panose="020B0004020202020204" pitchFamily="34" charset="0"/>
                <a:sym typeface="Arial"/>
              </a:rPr>
              <a:t> </a:t>
            </a:r>
            <a:r>
              <a:rPr lang="en-US" dirty="0" err="1">
                <a:latin typeface="Aptos" panose="020B0004020202020204" pitchFamily="34" charset="0"/>
                <a:sym typeface="Arial"/>
              </a:rPr>
              <a:t>pädagogisch-ethische</a:t>
            </a:r>
            <a:r>
              <a:rPr lang="en-US" dirty="0">
                <a:latin typeface="Aptos" panose="020B0004020202020204" pitchFamily="34" charset="0"/>
                <a:sym typeface="Arial"/>
              </a:rPr>
              <a:t> </a:t>
            </a:r>
            <a:r>
              <a:rPr lang="en-US" dirty="0" err="1">
                <a:latin typeface="Aptos" panose="020B0004020202020204" pitchFamily="34" charset="0"/>
                <a:sym typeface="Arial"/>
              </a:rPr>
              <a:t>Haltung</a:t>
            </a:r>
            <a:r>
              <a:rPr lang="en-US" dirty="0">
                <a:latin typeface="Aptos" panose="020B0004020202020204" pitchFamily="34" charset="0"/>
                <a:sym typeface="Arial"/>
              </a:rPr>
              <a:t> </a:t>
            </a:r>
            <a:r>
              <a:rPr lang="en-US" dirty="0" err="1">
                <a:latin typeface="Aptos" panose="020B0004020202020204" pitchFamily="34" charset="0"/>
                <a:sym typeface="Arial"/>
              </a:rPr>
              <a:t>bei</a:t>
            </a:r>
            <a:r>
              <a:rPr lang="en-US" dirty="0">
                <a:latin typeface="Aptos" panose="020B0004020202020204" pitchFamily="34" charset="0"/>
                <a:sym typeface="Arial"/>
              </a:rPr>
              <a:t>.</a:t>
            </a:r>
            <a:endParaRPr dirty="0">
              <a:latin typeface="Aptos" panose="020B0004020202020204" pitchFamily="34" charset="0"/>
            </a:endParaRPr>
          </a:p>
          <a:p>
            <a:pPr marL="213359" lvl="0" indent="-213359" algn="l" rtl="0">
              <a:lnSpc>
                <a:spcPct val="100000"/>
              </a:lnSpc>
              <a:spcBef>
                <a:spcPts val="0"/>
              </a:spcBef>
              <a:spcAft>
                <a:spcPts val="0"/>
              </a:spcAft>
              <a:buSzPts val="2300"/>
              <a:buFont typeface="Arial"/>
              <a:buChar char="•"/>
            </a:pPr>
            <a:r>
              <a:rPr lang="en-US" dirty="0" err="1">
                <a:latin typeface="Aptos" panose="020B0004020202020204" pitchFamily="34" charset="0"/>
                <a:sym typeface="Arial"/>
              </a:rPr>
              <a:t>Bereiten</a:t>
            </a:r>
            <a:r>
              <a:rPr lang="en-US" dirty="0">
                <a:latin typeface="Aptos" panose="020B0004020202020204" pitchFamily="34" charset="0"/>
                <a:sym typeface="Arial"/>
              </a:rPr>
              <a:t> Sie </a:t>
            </a:r>
            <a:r>
              <a:rPr lang="en-US" dirty="0" err="1">
                <a:latin typeface="Aptos" panose="020B0004020202020204" pitchFamily="34" charset="0"/>
                <a:sym typeface="Arial"/>
              </a:rPr>
              <a:t>sich</a:t>
            </a:r>
            <a:r>
              <a:rPr lang="en-US" dirty="0">
                <a:latin typeface="Aptos" panose="020B0004020202020204" pitchFamily="34" charset="0"/>
                <a:sym typeface="Arial"/>
              </a:rPr>
              <a:t> </a:t>
            </a:r>
            <a:r>
              <a:rPr lang="en-US" dirty="0" err="1">
                <a:latin typeface="Aptos" panose="020B0004020202020204" pitchFamily="34" charset="0"/>
                <a:sym typeface="Arial"/>
              </a:rPr>
              <a:t>mit</a:t>
            </a:r>
            <a:r>
              <a:rPr lang="en-US" dirty="0">
                <a:latin typeface="Aptos" panose="020B0004020202020204" pitchFamily="34" charset="0"/>
                <a:sym typeface="Arial"/>
              </a:rPr>
              <a:t> </a:t>
            </a:r>
            <a:r>
              <a:rPr lang="en-US" dirty="0" err="1">
                <a:latin typeface="Aptos" panose="020B0004020202020204" pitchFamily="34" charset="0"/>
                <a:sym typeface="Arial"/>
              </a:rPr>
              <a:t>Fakten</a:t>
            </a:r>
            <a:r>
              <a:rPr lang="en-US" dirty="0">
                <a:latin typeface="Aptos" panose="020B0004020202020204" pitchFamily="34" charset="0"/>
                <a:sym typeface="Arial"/>
              </a:rPr>
              <a:t> </a:t>
            </a:r>
            <a:r>
              <a:rPr lang="en-US" dirty="0" err="1">
                <a:latin typeface="Aptos" panose="020B0004020202020204" pitchFamily="34" charset="0"/>
                <a:sym typeface="Arial"/>
              </a:rPr>
              <a:t>über</a:t>
            </a:r>
            <a:r>
              <a:rPr lang="en-US" dirty="0">
                <a:latin typeface="Aptos" panose="020B0004020202020204" pitchFamily="34" charset="0"/>
                <a:sym typeface="Arial"/>
              </a:rPr>
              <a:t> </a:t>
            </a:r>
            <a:r>
              <a:rPr lang="en-US" dirty="0" err="1">
                <a:latin typeface="Aptos" panose="020B0004020202020204" pitchFamily="34" charset="0"/>
                <a:sym typeface="Arial"/>
              </a:rPr>
              <a:t>ökologische</a:t>
            </a:r>
            <a:r>
              <a:rPr lang="en-US" dirty="0">
                <a:latin typeface="Aptos" panose="020B0004020202020204" pitchFamily="34" charset="0"/>
                <a:sym typeface="Arial"/>
              </a:rPr>
              <a:t> und </a:t>
            </a:r>
            <a:r>
              <a:rPr lang="en-US" dirty="0" err="1">
                <a:latin typeface="Aptos" panose="020B0004020202020204" pitchFamily="34" charset="0"/>
                <a:sym typeface="Arial"/>
              </a:rPr>
              <a:t>soziale</a:t>
            </a:r>
            <a:r>
              <a:rPr lang="en-US" dirty="0">
                <a:latin typeface="Aptos" panose="020B0004020202020204" pitchFamily="34" charset="0"/>
                <a:sym typeface="Arial"/>
              </a:rPr>
              <a:t> </a:t>
            </a:r>
            <a:r>
              <a:rPr lang="en-US" dirty="0" err="1">
                <a:latin typeface="Aptos" panose="020B0004020202020204" pitchFamily="34" charset="0"/>
                <a:sym typeface="Arial"/>
              </a:rPr>
              <a:t>Nachhaltigkeit</a:t>
            </a:r>
            <a:r>
              <a:rPr lang="en-US" dirty="0">
                <a:latin typeface="Aptos" panose="020B0004020202020204" pitchFamily="34" charset="0"/>
                <a:sym typeface="Arial"/>
              </a:rPr>
              <a:t> auf </a:t>
            </a:r>
            <a:r>
              <a:rPr lang="en-US" dirty="0" err="1">
                <a:latin typeface="Aptos" panose="020B0004020202020204" pitchFamily="34" charset="0"/>
                <a:sym typeface="Arial"/>
              </a:rPr>
              <a:t>Diskussionen</a:t>
            </a:r>
            <a:r>
              <a:rPr lang="en-US" dirty="0">
                <a:latin typeface="Aptos" panose="020B0004020202020204" pitchFamily="34" charset="0"/>
                <a:sym typeface="Arial"/>
              </a:rPr>
              <a:t> </a:t>
            </a:r>
            <a:r>
              <a:rPr lang="en-US" dirty="0" err="1">
                <a:latin typeface="Aptos" panose="020B0004020202020204" pitchFamily="34" charset="0"/>
                <a:sym typeface="Arial"/>
              </a:rPr>
              <a:t>vor</a:t>
            </a:r>
            <a:r>
              <a:rPr lang="en-US" dirty="0">
                <a:latin typeface="Aptos" panose="020B0004020202020204" pitchFamily="34" charset="0"/>
                <a:sym typeface="Arial"/>
              </a:rPr>
              <a:t>.</a:t>
            </a:r>
            <a:endParaRPr dirty="0">
              <a:latin typeface="Aptos" panose="020B0004020202020204" pitchFamily="34" charset="0"/>
            </a:endParaRPr>
          </a:p>
          <a:p>
            <a:pPr marL="213359" lvl="0" indent="-213359" algn="l" rtl="0">
              <a:lnSpc>
                <a:spcPct val="100000"/>
              </a:lnSpc>
              <a:spcBef>
                <a:spcPts val="0"/>
              </a:spcBef>
              <a:spcAft>
                <a:spcPts val="0"/>
              </a:spcAft>
              <a:buSzPts val="2300"/>
              <a:buFont typeface="Arial"/>
              <a:buChar char="•"/>
            </a:pPr>
            <a:r>
              <a:rPr lang="en-US" dirty="0">
                <a:latin typeface="Aptos" panose="020B0004020202020204" pitchFamily="34" charset="0"/>
                <a:sym typeface="Arial"/>
              </a:rPr>
              <a:t>Verstehen Sie </a:t>
            </a:r>
            <a:r>
              <a:rPr lang="en-US" dirty="0" err="1">
                <a:latin typeface="Aptos" panose="020B0004020202020204" pitchFamily="34" charset="0"/>
                <a:sym typeface="Arial"/>
              </a:rPr>
              <a:t>Strategien</a:t>
            </a:r>
            <a:r>
              <a:rPr lang="en-US" dirty="0">
                <a:latin typeface="Aptos" panose="020B0004020202020204" pitchFamily="34" charset="0"/>
                <a:sym typeface="Arial"/>
              </a:rPr>
              <a:t> der </a:t>
            </a:r>
            <a:r>
              <a:rPr lang="en-US" dirty="0" err="1">
                <a:latin typeface="Aptos" panose="020B0004020202020204" pitchFamily="34" charset="0"/>
                <a:sym typeface="Arial"/>
              </a:rPr>
              <a:t>Desinformation</a:t>
            </a:r>
            <a:r>
              <a:rPr lang="en-US" dirty="0">
                <a:latin typeface="Aptos" panose="020B0004020202020204" pitchFamily="34" charset="0"/>
                <a:sym typeface="Arial"/>
              </a:rPr>
              <a:t>.</a:t>
            </a:r>
            <a:endParaRPr sz="1800" dirty="0">
              <a:latin typeface="Aptos" panose="020B0004020202020204" pitchFamily="34" charset="0"/>
              <a:sym typeface="Arial"/>
            </a:endParaRPr>
          </a:p>
        </p:txBody>
      </p:sp>
      <p:sp>
        <p:nvSpPr>
          <p:cNvPr id="251" name="Google Shape;251;p16"/>
          <p:cNvSpPr txBox="1">
            <a:spLocks noGrp="1"/>
          </p:cNvSpPr>
          <p:nvPr>
            <p:ph type="sldNum" idx="4294967295"/>
          </p:nvPr>
        </p:nvSpPr>
        <p:spPr>
          <a:xfrm>
            <a:off x="594359" y="6332220"/>
            <a:ext cx="168089" cy="165101"/>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Clr>
                <a:srgbClr val="000000"/>
              </a:buClr>
              <a:buSzPts val="1100"/>
              <a:buFont typeface="Arial"/>
              <a:buNone/>
            </a:pPr>
            <a:fld id="{00000000-1234-1234-1234-123412341234}" type="slidenum">
              <a:rPr lang="en-US"/>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17"/>
          <p:cNvSpPr txBox="1">
            <a:spLocks noGrp="1"/>
          </p:cNvSpPr>
          <p:nvPr>
            <p:ph type="title"/>
          </p:nvPr>
        </p:nvSpPr>
        <p:spPr>
          <a:xfrm>
            <a:off x="575309" y="278129"/>
            <a:ext cx="3640229" cy="2354028"/>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Clr>
                <a:srgbClr val="404040"/>
              </a:buClr>
              <a:buSzPts val="3600"/>
              <a:buFont typeface="Play"/>
              <a:buNone/>
            </a:pPr>
            <a:r>
              <a:rPr lang="en-US" sz="3600" dirty="0" err="1">
                <a:latin typeface="Aptos Serif" panose="02020604070405020304" pitchFamily="18" charset="0"/>
                <a:ea typeface="Arial"/>
                <a:cs typeface="Aptos Serif" panose="02020604070405020304" pitchFamily="18" charset="0"/>
                <a:sym typeface="Arial"/>
              </a:rPr>
              <a:t>Strategien</a:t>
            </a:r>
            <a:r>
              <a:rPr lang="en-US" sz="3600" dirty="0">
                <a:latin typeface="Aptos Serif" panose="02020604070405020304" pitchFamily="18" charset="0"/>
                <a:ea typeface="Arial"/>
                <a:cs typeface="Aptos Serif" panose="02020604070405020304" pitchFamily="18" charset="0"/>
                <a:sym typeface="Arial"/>
              </a:rPr>
              <a:t> der </a:t>
            </a:r>
            <a:r>
              <a:rPr lang="en-US" sz="3600" dirty="0" err="1">
                <a:latin typeface="Aptos Serif" panose="02020604070405020304" pitchFamily="18" charset="0"/>
                <a:ea typeface="Arial"/>
                <a:cs typeface="Aptos Serif" panose="02020604070405020304" pitchFamily="18" charset="0"/>
                <a:sym typeface="Arial"/>
              </a:rPr>
              <a:t>Desinformation</a:t>
            </a:r>
            <a:endParaRPr dirty="0">
              <a:latin typeface="Aptos Serif" panose="02020604070405020304" pitchFamily="18" charset="0"/>
              <a:ea typeface="Arial"/>
              <a:cs typeface="Aptos Serif" panose="02020604070405020304" pitchFamily="18" charset="0"/>
              <a:sym typeface="Arial"/>
            </a:endParaRPr>
          </a:p>
        </p:txBody>
      </p:sp>
      <p:sp>
        <p:nvSpPr>
          <p:cNvPr id="257" name="Google Shape;257;p17"/>
          <p:cNvSpPr txBox="1">
            <a:spLocks noGrp="1"/>
          </p:cNvSpPr>
          <p:nvPr>
            <p:ph type="body" idx="1"/>
          </p:nvPr>
        </p:nvSpPr>
        <p:spPr>
          <a:xfrm>
            <a:off x="1675803" y="3665808"/>
            <a:ext cx="3338603" cy="2994417"/>
          </a:xfrm>
          <a:prstGeom prst="rect">
            <a:avLst/>
          </a:prstGeom>
          <a:noFill/>
          <a:ln>
            <a:noFill/>
          </a:ln>
        </p:spPr>
        <p:txBody>
          <a:bodyPr spcFirstLastPara="1" wrap="square" lIns="0" tIns="0" rIns="0" bIns="0" anchor="b" anchorCtr="0">
            <a:normAutofit/>
          </a:bodyPr>
          <a:lstStyle/>
          <a:p>
            <a:pPr marL="0" lvl="0" indent="0" algn="r" rtl="0">
              <a:lnSpc>
                <a:spcPct val="90000"/>
              </a:lnSpc>
              <a:spcBef>
                <a:spcPts val="0"/>
              </a:spcBef>
              <a:spcAft>
                <a:spcPts val="0"/>
              </a:spcAft>
              <a:buClr>
                <a:srgbClr val="535353"/>
              </a:buClr>
              <a:buSzPts val="1100"/>
              <a:buFont typeface="Arial"/>
              <a:buNone/>
            </a:pPr>
            <a:r>
              <a:rPr lang="en-US" sz="1100">
                <a:solidFill>
                  <a:srgbClr val="535353"/>
                </a:solidFill>
              </a:rPr>
              <a:t>www.klimafakten.de</a:t>
            </a:r>
            <a:endParaRPr/>
          </a:p>
        </p:txBody>
      </p:sp>
      <p:pic>
        <p:nvPicPr>
          <p:cNvPr id="258" name="Google Shape;258;p17" descr="fliccdisinformation101jpg-2000px.jpg"/>
          <p:cNvPicPr preferRelativeResize="0">
            <a:picLocks noGrp="1"/>
          </p:cNvPicPr>
          <p:nvPr>
            <p:ph type="pic" idx="2"/>
          </p:nvPr>
        </p:nvPicPr>
        <p:blipFill rotWithShape="1">
          <a:blip r:embed="rId3">
            <a:alphaModFix/>
          </a:blip>
          <a:srcRect t="5572" b="5571"/>
          <a:stretch/>
        </p:blipFill>
        <p:spPr>
          <a:xfrm>
            <a:off x="5142490" y="194468"/>
            <a:ext cx="5148900" cy="6469025"/>
          </a:xfrm>
          <a:prstGeom prst="rect">
            <a:avLst/>
          </a:prstGeom>
          <a:noFill/>
          <a:ln w="25400" cap="flat" cmpd="sng">
            <a:solidFill>
              <a:srgbClr val="024643"/>
            </a:solidFill>
            <a:prstDash val="solid"/>
            <a:round/>
            <a:headEnd type="none" w="sm" len="sm"/>
            <a:tailEnd type="none" w="sm" len="sm"/>
          </a:ln>
        </p:spPr>
      </p:pic>
      <p:sp>
        <p:nvSpPr>
          <p:cNvPr id="259" name="Google Shape;259;p17"/>
          <p:cNvSpPr/>
          <p:nvPr/>
        </p:nvSpPr>
        <p:spPr>
          <a:xfrm>
            <a:off x="6490947" y="4765785"/>
            <a:ext cx="1026495" cy="1051949"/>
          </a:xfrm>
          <a:prstGeom prst="ellipse">
            <a:avLst/>
          </a:prstGeom>
          <a:noFill/>
          <a:ln w="63500" cap="flat" cmpd="sng">
            <a:solidFill>
              <a:srgbClr val="C69007"/>
            </a:solidFill>
            <a:prstDash val="solid"/>
            <a:round/>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60" name="Google Shape;260;p17"/>
          <p:cNvSpPr/>
          <p:nvPr/>
        </p:nvSpPr>
        <p:spPr>
          <a:xfrm>
            <a:off x="9141317" y="2279294"/>
            <a:ext cx="1026495" cy="1051949"/>
          </a:xfrm>
          <a:prstGeom prst="ellipse">
            <a:avLst/>
          </a:prstGeom>
          <a:noFill/>
          <a:ln w="63500" cap="flat" cmpd="sng">
            <a:solidFill>
              <a:srgbClr val="C69007"/>
            </a:solidFill>
            <a:prstDash val="solid"/>
            <a:round/>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61" name="Google Shape;261;p17"/>
          <p:cNvSpPr/>
          <p:nvPr/>
        </p:nvSpPr>
        <p:spPr>
          <a:xfrm>
            <a:off x="8214365" y="772996"/>
            <a:ext cx="1026495" cy="1051949"/>
          </a:xfrm>
          <a:prstGeom prst="ellipse">
            <a:avLst/>
          </a:prstGeom>
          <a:noFill/>
          <a:ln w="63500" cap="flat" cmpd="sng">
            <a:solidFill>
              <a:srgbClr val="C69007"/>
            </a:solidFill>
            <a:prstDash val="solid"/>
            <a:round/>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62" name="Google Shape;262;p17"/>
          <p:cNvSpPr/>
          <p:nvPr/>
        </p:nvSpPr>
        <p:spPr>
          <a:xfrm>
            <a:off x="9141317" y="1223598"/>
            <a:ext cx="1026495" cy="1051949"/>
          </a:xfrm>
          <a:prstGeom prst="ellipse">
            <a:avLst/>
          </a:prstGeom>
          <a:noFill/>
          <a:ln w="63500" cap="flat" cmpd="sng">
            <a:solidFill>
              <a:srgbClr val="C69007"/>
            </a:solidFill>
            <a:prstDash val="solid"/>
            <a:round/>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63" name="Google Shape;263;p17"/>
          <p:cNvSpPr/>
          <p:nvPr/>
        </p:nvSpPr>
        <p:spPr>
          <a:xfrm>
            <a:off x="6360460" y="1532582"/>
            <a:ext cx="1026495" cy="1051949"/>
          </a:xfrm>
          <a:prstGeom prst="ellipse">
            <a:avLst/>
          </a:prstGeom>
          <a:noFill/>
          <a:ln w="63500" cap="flat" cmpd="sng">
            <a:solidFill>
              <a:srgbClr val="C69007"/>
            </a:solidFill>
            <a:prstDash val="solid"/>
            <a:round/>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64" name="Google Shape;264;p17"/>
          <p:cNvSpPr txBox="1">
            <a:spLocks noGrp="1"/>
          </p:cNvSpPr>
          <p:nvPr>
            <p:ph type="sldNum" idx="4294967295"/>
          </p:nvPr>
        </p:nvSpPr>
        <p:spPr>
          <a:xfrm>
            <a:off x="594359" y="6332220"/>
            <a:ext cx="168089" cy="165101"/>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Clr>
                <a:srgbClr val="000000"/>
              </a:buClr>
              <a:buSzPts val="1100"/>
              <a:buFont typeface="Arial"/>
              <a:buNone/>
            </a:pPr>
            <a:fld id="{00000000-1234-1234-1234-123412341234}" type="slidenum">
              <a:rPr lang="en-US"/>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18"/>
          <p:cNvSpPr txBox="1">
            <a:spLocks noGrp="1"/>
          </p:cNvSpPr>
          <p:nvPr>
            <p:ph type="body" idx="1"/>
          </p:nvPr>
        </p:nvSpPr>
        <p:spPr>
          <a:xfrm>
            <a:off x="1148975" y="2348225"/>
            <a:ext cx="10552874" cy="3984000"/>
          </a:xfrm>
          <a:prstGeom prst="rect">
            <a:avLst/>
          </a:prstGeom>
          <a:noFill/>
          <a:ln>
            <a:noFill/>
          </a:ln>
        </p:spPr>
        <p:txBody>
          <a:bodyPr spcFirstLastPara="1" wrap="square" lIns="0" tIns="0" rIns="0" bIns="0" anchor="t" anchorCtr="0">
            <a:normAutofit/>
          </a:bodyPr>
          <a:lstStyle/>
          <a:p>
            <a:pPr marL="209092" lvl="0" indent="-209092" algn="l" rtl="0">
              <a:lnSpc>
                <a:spcPct val="100000"/>
              </a:lnSpc>
              <a:spcBef>
                <a:spcPts val="0"/>
              </a:spcBef>
              <a:spcAft>
                <a:spcPts val="0"/>
              </a:spcAft>
              <a:buSzPts val="2254"/>
              <a:buFont typeface="Arial"/>
              <a:buChar char="•"/>
            </a:pPr>
            <a:r>
              <a:rPr lang="en-US" dirty="0" err="1">
                <a:latin typeface="Aptos" panose="020B0004020202020204" pitchFamily="34" charset="0"/>
                <a:sym typeface="Arial"/>
              </a:rPr>
              <a:t>Akzeptieren</a:t>
            </a:r>
            <a:r>
              <a:rPr lang="en-US" dirty="0">
                <a:latin typeface="Aptos" panose="020B0004020202020204" pitchFamily="34" charset="0"/>
                <a:sym typeface="Arial"/>
              </a:rPr>
              <a:t> Sie, </a:t>
            </a:r>
            <a:r>
              <a:rPr lang="en-US" dirty="0" err="1">
                <a:latin typeface="Aptos" panose="020B0004020202020204" pitchFamily="34" charset="0"/>
                <a:sym typeface="Arial"/>
              </a:rPr>
              <a:t>dass</a:t>
            </a:r>
            <a:r>
              <a:rPr lang="en-US" dirty="0">
                <a:latin typeface="Aptos" panose="020B0004020202020204" pitchFamily="34" charset="0"/>
                <a:sym typeface="Arial"/>
              </a:rPr>
              <a:t> </a:t>
            </a:r>
            <a:r>
              <a:rPr lang="en-US" dirty="0" err="1">
                <a:latin typeface="Aptos" panose="020B0004020202020204" pitchFamily="34" charset="0"/>
                <a:sym typeface="Arial"/>
              </a:rPr>
              <a:t>Teilnehmende</a:t>
            </a:r>
            <a:r>
              <a:rPr lang="en-US" dirty="0">
                <a:latin typeface="Aptos" panose="020B0004020202020204" pitchFamily="34" charset="0"/>
                <a:sym typeface="Arial"/>
              </a:rPr>
              <a:t> </a:t>
            </a:r>
            <a:r>
              <a:rPr lang="en-US" dirty="0" err="1">
                <a:latin typeface="Aptos" panose="020B0004020202020204" pitchFamily="34" charset="0"/>
                <a:sym typeface="Arial"/>
              </a:rPr>
              <a:t>mit</a:t>
            </a:r>
            <a:r>
              <a:rPr lang="en-US" dirty="0">
                <a:latin typeface="Aptos" panose="020B0004020202020204" pitchFamily="34" charset="0"/>
                <a:sym typeface="Arial"/>
              </a:rPr>
              <a:t> </a:t>
            </a:r>
            <a:r>
              <a:rPr lang="en-US" dirty="0" err="1">
                <a:latin typeface="Aptos" panose="020B0004020202020204" pitchFamily="34" charset="0"/>
                <a:sym typeface="Arial"/>
              </a:rPr>
              <a:t>festen</a:t>
            </a:r>
            <a:r>
              <a:rPr lang="en-US" dirty="0">
                <a:latin typeface="Aptos" panose="020B0004020202020204" pitchFamily="34" charset="0"/>
                <a:sym typeface="Arial"/>
              </a:rPr>
              <a:t> </a:t>
            </a:r>
            <a:r>
              <a:rPr lang="en-US" dirty="0" err="1">
                <a:latin typeface="Aptos" panose="020B0004020202020204" pitchFamily="34" charset="0"/>
                <a:sym typeface="Arial"/>
              </a:rPr>
              <a:t>Meinungen</a:t>
            </a:r>
            <a:r>
              <a:rPr lang="en-US" dirty="0">
                <a:latin typeface="Aptos" panose="020B0004020202020204" pitchFamily="34" charset="0"/>
                <a:sym typeface="Arial"/>
              </a:rPr>
              <a:t> </a:t>
            </a:r>
            <a:r>
              <a:rPr lang="en-US" dirty="0" err="1">
                <a:latin typeface="Aptos" panose="020B0004020202020204" pitchFamily="34" charset="0"/>
                <a:sym typeface="Arial"/>
              </a:rPr>
              <a:t>selten</a:t>
            </a:r>
            <a:r>
              <a:rPr lang="en-US" dirty="0">
                <a:latin typeface="Aptos" panose="020B0004020202020204" pitchFamily="34" charset="0"/>
                <a:sym typeface="Arial"/>
              </a:rPr>
              <a:t> </a:t>
            </a:r>
            <a:r>
              <a:rPr lang="en-US" dirty="0" err="1">
                <a:latin typeface="Aptos" panose="020B0004020202020204" pitchFamily="34" charset="0"/>
                <a:sym typeface="Arial"/>
              </a:rPr>
              <a:t>vollständig</a:t>
            </a:r>
            <a:r>
              <a:rPr lang="en-US" dirty="0">
                <a:latin typeface="Aptos" panose="020B0004020202020204" pitchFamily="34" charset="0"/>
                <a:sym typeface="Arial"/>
              </a:rPr>
              <a:t> </a:t>
            </a:r>
            <a:r>
              <a:rPr lang="en-US" dirty="0" err="1">
                <a:latin typeface="Aptos" panose="020B0004020202020204" pitchFamily="34" charset="0"/>
                <a:sym typeface="Arial"/>
              </a:rPr>
              <a:t>überzeugt</a:t>
            </a:r>
            <a:r>
              <a:rPr lang="en-US" dirty="0">
                <a:latin typeface="Aptos" panose="020B0004020202020204" pitchFamily="34" charset="0"/>
                <a:sym typeface="Arial"/>
              </a:rPr>
              <a:t> </a:t>
            </a:r>
            <a:r>
              <a:rPr lang="en-US" dirty="0" err="1">
                <a:latin typeface="Aptos" panose="020B0004020202020204" pitchFamily="34" charset="0"/>
                <a:sym typeface="Arial"/>
              </a:rPr>
              <a:t>werden</a:t>
            </a:r>
            <a:r>
              <a:rPr lang="en-US" dirty="0">
                <a:latin typeface="Aptos" panose="020B0004020202020204" pitchFamily="34" charset="0"/>
                <a:sym typeface="Arial"/>
              </a:rPr>
              <a:t> </a:t>
            </a:r>
            <a:r>
              <a:rPr lang="en-US" dirty="0" err="1">
                <a:latin typeface="Aptos" panose="020B0004020202020204" pitchFamily="34" charset="0"/>
                <a:sym typeface="Arial"/>
              </a:rPr>
              <a:t>können</a:t>
            </a:r>
            <a:r>
              <a:rPr lang="en-US" dirty="0">
                <a:latin typeface="Aptos" panose="020B0004020202020204" pitchFamily="34" charset="0"/>
                <a:sym typeface="Arial"/>
              </a:rPr>
              <a:t>, und </a:t>
            </a:r>
            <a:r>
              <a:rPr lang="en-US" dirty="0" err="1">
                <a:latin typeface="Aptos" panose="020B0004020202020204" pitchFamily="34" charset="0"/>
                <a:sym typeface="Arial"/>
              </a:rPr>
              <a:t>konzentrieren</a:t>
            </a:r>
            <a:r>
              <a:rPr lang="en-US" dirty="0">
                <a:latin typeface="Aptos" panose="020B0004020202020204" pitchFamily="34" charset="0"/>
                <a:sym typeface="Arial"/>
              </a:rPr>
              <a:t> Sie </a:t>
            </a:r>
            <a:r>
              <a:rPr lang="en-US" dirty="0" err="1">
                <a:latin typeface="Aptos" panose="020B0004020202020204" pitchFamily="34" charset="0"/>
                <a:sym typeface="Arial"/>
              </a:rPr>
              <a:t>sich</a:t>
            </a:r>
            <a:r>
              <a:rPr lang="en-US" dirty="0">
                <a:latin typeface="Aptos" panose="020B0004020202020204" pitchFamily="34" charset="0"/>
                <a:sym typeface="Arial"/>
              </a:rPr>
              <a:t> </a:t>
            </a:r>
            <a:r>
              <a:rPr lang="en-US" dirty="0" err="1">
                <a:latin typeface="Aptos" panose="020B0004020202020204" pitchFamily="34" charset="0"/>
                <a:sym typeface="Arial"/>
              </a:rPr>
              <a:t>stattdessen</a:t>
            </a:r>
            <a:r>
              <a:rPr lang="en-US" dirty="0">
                <a:latin typeface="Aptos" panose="020B0004020202020204" pitchFamily="34" charset="0"/>
                <a:sym typeface="Arial"/>
              </a:rPr>
              <a:t> auf die </a:t>
            </a:r>
            <a:r>
              <a:rPr lang="en-US" dirty="0" err="1">
                <a:latin typeface="Aptos" panose="020B0004020202020204" pitchFamily="34" charset="0"/>
                <a:sym typeface="Arial"/>
              </a:rPr>
              <a:t>übrigen</a:t>
            </a:r>
            <a:r>
              <a:rPr lang="en-US" dirty="0">
                <a:latin typeface="Aptos" panose="020B0004020202020204" pitchFamily="34" charset="0"/>
                <a:sym typeface="Arial"/>
              </a:rPr>
              <a:t> </a:t>
            </a:r>
            <a:r>
              <a:rPr lang="en-US" dirty="0" err="1">
                <a:latin typeface="Aptos" panose="020B0004020202020204" pitchFamily="34" charset="0"/>
                <a:sym typeface="Arial"/>
              </a:rPr>
              <a:t>Teilnehmenden</a:t>
            </a:r>
            <a:r>
              <a:rPr lang="en-US" dirty="0">
                <a:latin typeface="Aptos" panose="020B0004020202020204" pitchFamily="34" charset="0"/>
                <a:sym typeface="Arial"/>
              </a:rPr>
              <a:t>.</a:t>
            </a:r>
            <a:endParaRPr dirty="0">
              <a:latin typeface="Aptos" panose="020B0004020202020204" pitchFamily="34" charset="0"/>
            </a:endParaRPr>
          </a:p>
          <a:p>
            <a:pPr marL="209092" lvl="0" indent="-209092" algn="l" rtl="0">
              <a:lnSpc>
                <a:spcPct val="100000"/>
              </a:lnSpc>
              <a:spcBef>
                <a:spcPts val="0"/>
              </a:spcBef>
              <a:spcAft>
                <a:spcPts val="0"/>
              </a:spcAft>
              <a:buSzPts val="2254"/>
              <a:buFont typeface="Arial"/>
              <a:buChar char="•"/>
            </a:pPr>
            <a:r>
              <a:rPr lang="en-US" dirty="0" err="1">
                <a:latin typeface="Aptos" panose="020B0004020202020204" pitchFamily="34" charset="0"/>
                <a:sym typeface="Arial"/>
              </a:rPr>
              <a:t>Stellen</a:t>
            </a:r>
            <a:r>
              <a:rPr lang="en-US" dirty="0">
                <a:latin typeface="Aptos" panose="020B0004020202020204" pitchFamily="34" charset="0"/>
                <a:sym typeface="Arial"/>
              </a:rPr>
              <a:t> Sie </a:t>
            </a:r>
            <a:r>
              <a:rPr lang="en-US" dirty="0" err="1">
                <a:latin typeface="Aptos" panose="020B0004020202020204" pitchFamily="34" charset="0"/>
                <a:sym typeface="Arial"/>
              </a:rPr>
              <a:t>Fragen</a:t>
            </a:r>
            <a:r>
              <a:rPr lang="en-US" dirty="0">
                <a:latin typeface="Aptos" panose="020B0004020202020204" pitchFamily="34" charset="0"/>
                <a:sym typeface="Arial"/>
              </a:rPr>
              <a:t>, </a:t>
            </a:r>
            <a:r>
              <a:rPr lang="en-US" dirty="0" err="1">
                <a:latin typeface="Aptos" panose="020B0004020202020204" pitchFamily="34" charset="0"/>
                <a:sym typeface="Arial"/>
              </a:rPr>
              <a:t>anstatt</a:t>
            </a:r>
            <a:r>
              <a:rPr lang="en-US" dirty="0">
                <a:latin typeface="Aptos" panose="020B0004020202020204" pitchFamily="34" charset="0"/>
                <a:sym typeface="Arial"/>
              </a:rPr>
              <a:t> </a:t>
            </a:r>
            <a:r>
              <a:rPr lang="en-US" dirty="0" err="1">
                <a:latin typeface="Aptos" panose="020B0004020202020204" pitchFamily="34" charset="0"/>
                <a:sym typeface="Arial"/>
              </a:rPr>
              <a:t>zu</a:t>
            </a:r>
            <a:r>
              <a:rPr lang="en-US" dirty="0">
                <a:latin typeface="Aptos" panose="020B0004020202020204" pitchFamily="34" charset="0"/>
                <a:sym typeface="Arial"/>
              </a:rPr>
              <a:t> </a:t>
            </a:r>
            <a:r>
              <a:rPr lang="en-US" dirty="0" err="1">
                <a:latin typeface="Aptos" panose="020B0004020202020204" pitchFamily="34" charset="0"/>
                <a:sym typeface="Arial"/>
              </a:rPr>
              <a:t>urteilen</a:t>
            </a:r>
            <a:r>
              <a:rPr lang="en-US" dirty="0">
                <a:latin typeface="Aptos" panose="020B0004020202020204" pitchFamily="34" charset="0"/>
                <a:sym typeface="Arial"/>
              </a:rPr>
              <a:t>.</a:t>
            </a:r>
            <a:endParaRPr dirty="0">
              <a:latin typeface="Aptos" panose="020B0004020202020204" pitchFamily="34" charset="0"/>
            </a:endParaRPr>
          </a:p>
          <a:p>
            <a:pPr marL="209092" lvl="0" indent="-209092" algn="l" rtl="0">
              <a:lnSpc>
                <a:spcPct val="100000"/>
              </a:lnSpc>
              <a:spcBef>
                <a:spcPts val="0"/>
              </a:spcBef>
              <a:spcAft>
                <a:spcPts val="0"/>
              </a:spcAft>
              <a:buSzPts val="2254"/>
              <a:buFont typeface="Arial"/>
              <a:buChar char="•"/>
            </a:pPr>
            <a:r>
              <a:rPr lang="en-US" dirty="0" err="1">
                <a:latin typeface="Aptos" panose="020B0004020202020204" pitchFamily="34" charset="0"/>
                <a:sym typeface="Arial"/>
              </a:rPr>
              <a:t>Benennen</a:t>
            </a:r>
            <a:r>
              <a:rPr lang="en-US" dirty="0">
                <a:latin typeface="Aptos" panose="020B0004020202020204" pitchFamily="34" charset="0"/>
                <a:sym typeface="Arial"/>
              </a:rPr>
              <a:t> und </a:t>
            </a:r>
            <a:r>
              <a:rPr lang="en-US" dirty="0" err="1">
                <a:latin typeface="Aptos" panose="020B0004020202020204" pitchFamily="34" charset="0"/>
                <a:sym typeface="Arial"/>
              </a:rPr>
              <a:t>erkennen</a:t>
            </a:r>
            <a:r>
              <a:rPr lang="en-US" dirty="0">
                <a:latin typeface="Aptos" panose="020B0004020202020204" pitchFamily="34" charset="0"/>
                <a:sym typeface="Arial"/>
              </a:rPr>
              <a:t> Sie </a:t>
            </a:r>
            <a:r>
              <a:rPr lang="en-US" dirty="0" err="1">
                <a:latin typeface="Aptos" panose="020B0004020202020204" pitchFamily="34" charset="0"/>
                <a:sym typeface="Arial"/>
              </a:rPr>
              <a:t>Emotionen</a:t>
            </a:r>
            <a:r>
              <a:rPr lang="en-US" dirty="0">
                <a:latin typeface="Aptos" panose="020B0004020202020204" pitchFamily="34" charset="0"/>
                <a:sym typeface="Arial"/>
              </a:rPr>
              <a:t> an.</a:t>
            </a:r>
            <a:endParaRPr dirty="0">
              <a:latin typeface="Aptos" panose="020B0004020202020204" pitchFamily="34" charset="0"/>
            </a:endParaRPr>
          </a:p>
          <a:p>
            <a:pPr marL="209092" lvl="0" indent="-209092" algn="l" rtl="0">
              <a:lnSpc>
                <a:spcPct val="100000"/>
              </a:lnSpc>
              <a:spcBef>
                <a:spcPts val="0"/>
              </a:spcBef>
              <a:spcAft>
                <a:spcPts val="0"/>
              </a:spcAft>
              <a:buSzPts val="2254"/>
              <a:buFont typeface="Arial"/>
              <a:buChar char="•"/>
            </a:pPr>
            <a:r>
              <a:rPr lang="en-US" dirty="0" err="1">
                <a:latin typeface="Aptos" panose="020B0004020202020204" pitchFamily="34" charset="0"/>
                <a:sym typeface="Arial"/>
              </a:rPr>
              <a:t>Fragen</a:t>
            </a:r>
            <a:r>
              <a:rPr lang="en-US" dirty="0">
                <a:latin typeface="Aptos" panose="020B0004020202020204" pitchFamily="34" charset="0"/>
                <a:sym typeface="Arial"/>
              </a:rPr>
              <a:t> Sie </a:t>
            </a:r>
            <a:r>
              <a:rPr lang="en-US" dirty="0" err="1">
                <a:latin typeface="Aptos" panose="020B0004020202020204" pitchFamily="34" charset="0"/>
                <a:sym typeface="Arial"/>
              </a:rPr>
              <a:t>nach</a:t>
            </a:r>
            <a:r>
              <a:rPr lang="en-US" dirty="0">
                <a:latin typeface="Aptos" panose="020B0004020202020204" pitchFamily="34" charset="0"/>
                <a:sym typeface="Arial"/>
              </a:rPr>
              <a:t> </a:t>
            </a:r>
            <a:r>
              <a:rPr lang="en-US" dirty="0" err="1">
                <a:latin typeface="Aptos" panose="020B0004020202020204" pitchFamily="34" charset="0"/>
                <a:sym typeface="Arial"/>
              </a:rPr>
              <a:t>Alternativen</a:t>
            </a:r>
            <a:r>
              <a:rPr lang="en-US" dirty="0">
                <a:latin typeface="Aptos" panose="020B0004020202020204" pitchFamily="34" charset="0"/>
                <a:sym typeface="Arial"/>
              </a:rPr>
              <a:t>. Dies </a:t>
            </a:r>
            <a:r>
              <a:rPr lang="en-US" dirty="0" err="1">
                <a:latin typeface="Aptos" panose="020B0004020202020204" pitchFamily="34" charset="0"/>
                <a:sym typeface="Arial"/>
              </a:rPr>
              <a:t>lenkt</a:t>
            </a:r>
            <a:r>
              <a:rPr lang="en-US" dirty="0">
                <a:latin typeface="Aptos" panose="020B0004020202020204" pitchFamily="34" charset="0"/>
                <a:sym typeface="Arial"/>
              </a:rPr>
              <a:t> die </a:t>
            </a:r>
            <a:r>
              <a:rPr lang="en-US" dirty="0" err="1">
                <a:latin typeface="Aptos" panose="020B0004020202020204" pitchFamily="34" charset="0"/>
                <a:sym typeface="Arial"/>
              </a:rPr>
              <a:t>Aufmerksamkeit</a:t>
            </a:r>
            <a:r>
              <a:rPr lang="en-US" dirty="0">
                <a:latin typeface="Aptos" panose="020B0004020202020204" pitchFamily="34" charset="0"/>
                <a:sym typeface="Arial"/>
              </a:rPr>
              <a:t> </a:t>
            </a:r>
            <a:r>
              <a:rPr lang="en-US" dirty="0" err="1">
                <a:latin typeface="Aptos" panose="020B0004020202020204" pitchFamily="34" charset="0"/>
                <a:sym typeface="Arial"/>
              </a:rPr>
              <a:t>nach</a:t>
            </a:r>
            <a:r>
              <a:rPr lang="en-US" dirty="0">
                <a:latin typeface="Aptos" panose="020B0004020202020204" pitchFamily="34" charset="0"/>
                <a:sym typeface="Arial"/>
              </a:rPr>
              <a:t> </a:t>
            </a:r>
            <a:r>
              <a:rPr lang="en-US" dirty="0" err="1">
                <a:latin typeface="Aptos" panose="020B0004020202020204" pitchFamily="34" charset="0"/>
                <a:sym typeface="Arial"/>
              </a:rPr>
              <a:t>vorne</a:t>
            </a:r>
            <a:r>
              <a:rPr lang="en-US" dirty="0">
                <a:latin typeface="Aptos" panose="020B0004020202020204" pitchFamily="34" charset="0"/>
                <a:sym typeface="Arial"/>
              </a:rPr>
              <a:t> und </a:t>
            </a:r>
            <a:r>
              <a:rPr lang="en-US" dirty="0" err="1">
                <a:latin typeface="Aptos" panose="020B0004020202020204" pitchFamily="34" charset="0"/>
                <a:sym typeface="Arial"/>
              </a:rPr>
              <a:t>führt</a:t>
            </a:r>
            <a:r>
              <a:rPr lang="en-US" dirty="0">
                <a:latin typeface="Aptos" panose="020B0004020202020204" pitchFamily="34" charset="0"/>
                <a:sym typeface="Arial"/>
              </a:rPr>
              <a:t> die </a:t>
            </a:r>
            <a:r>
              <a:rPr lang="en-US" dirty="0" err="1">
                <a:latin typeface="Aptos" panose="020B0004020202020204" pitchFamily="34" charset="0"/>
                <a:sym typeface="Arial"/>
              </a:rPr>
              <a:t>Diskussion</a:t>
            </a:r>
            <a:r>
              <a:rPr lang="en-US" dirty="0">
                <a:latin typeface="Aptos" panose="020B0004020202020204" pitchFamily="34" charset="0"/>
                <a:sym typeface="Arial"/>
              </a:rPr>
              <a:t> </a:t>
            </a:r>
            <a:r>
              <a:rPr lang="en-US" dirty="0" err="1">
                <a:latin typeface="Aptos" panose="020B0004020202020204" pitchFamily="34" charset="0"/>
                <a:sym typeface="Arial"/>
              </a:rPr>
              <a:t>zu</a:t>
            </a:r>
            <a:r>
              <a:rPr lang="en-US" dirty="0">
                <a:latin typeface="Aptos" panose="020B0004020202020204" pitchFamily="34" charset="0"/>
                <a:sym typeface="Arial"/>
              </a:rPr>
              <a:t> </a:t>
            </a:r>
            <a:r>
              <a:rPr lang="en-US" dirty="0" err="1">
                <a:latin typeface="Aptos" panose="020B0004020202020204" pitchFamily="34" charset="0"/>
                <a:sym typeface="Arial"/>
              </a:rPr>
              <a:t>möglichen</a:t>
            </a:r>
            <a:r>
              <a:rPr lang="en-US" dirty="0">
                <a:latin typeface="Aptos" panose="020B0004020202020204" pitchFamily="34" charset="0"/>
                <a:sym typeface="Arial"/>
              </a:rPr>
              <a:t> </a:t>
            </a:r>
            <a:r>
              <a:rPr lang="en-US" dirty="0" err="1">
                <a:latin typeface="Aptos" panose="020B0004020202020204" pitchFamily="34" charset="0"/>
                <a:sym typeface="Arial"/>
              </a:rPr>
              <a:t>Lösungen</a:t>
            </a:r>
            <a:r>
              <a:rPr lang="en-US" dirty="0">
                <a:latin typeface="Aptos" panose="020B0004020202020204" pitchFamily="34" charset="0"/>
                <a:sym typeface="Arial"/>
              </a:rPr>
              <a:t>.</a:t>
            </a:r>
            <a:endParaRPr dirty="0">
              <a:latin typeface="Aptos" panose="020B0004020202020204" pitchFamily="34" charset="0"/>
            </a:endParaRPr>
          </a:p>
          <a:p>
            <a:pPr marL="209092" lvl="0" indent="-209092" algn="l" rtl="0">
              <a:lnSpc>
                <a:spcPct val="100000"/>
              </a:lnSpc>
              <a:spcBef>
                <a:spcPts val="0"/>
              </a:spcBef>
              <a:spcAft>
                <a:spcPts val="0"/>
              </a:spcAft>
              <a:buSzPts val="2254"/>
              <a:buFont typeface="Arial"/>
              <a:buChar char="•"/>
            </a:pPr>
            <a:r>
              <a:rPr lang="en-US" dirty="0" err="1">
                <a:latin typeface="Aptos" panose="020B0004020202020204" pitchFamily="34" charset="0"/>
                <a:sym typeface="Arial"/>
              </a:rPr>
              <a:t>Geben</a:t>
            </a:r>
            <a:r>
              <a:rPr lang="en-US" dirty="0">
                <a:latin typeface="Aptos" panose="020B0004020202020204" pitchFamily="34" charset="0"/>
                <a:sym typeface="Arial"/>
              </a:rPr>
              <a:t> Sie Zeit </a:t>
            </a:r>
            <a:r>
              <a:rPr lang="en-US" dirty="0" err="1">
                <a:latin typeface="Aptos" panose="020B0004020202020204" pitchFamily="34" charset="0"/>
              </a:rPr>
              <a:t>zur</a:t>
            </a:r>
            <a:r>
              <a:rPr lang="en-US" dirty="0">
                <a:latin typeface="Aptos" panose="020B0004020202020204" pitchFamily="34" charset="0"/>
              </a:rPr>
              <a:t> </a:t>
            </a:r>
            <a:r>
              <a:rPr lang="en-US" dirty="0" err="1">
                <a:latin typeface="Aptos" panose="020B0004020202020204" pitchFamily="34" charset="0"/>
              </a:rPr>
              <a:t>Reflektion</a:t>
            </a:r>
            <a:r>
              <a:rPr lang="en-US" dirty="0">
                <a:latin typeface="Aptos" panose="020B0004020202020204" pitchFamily="34" charset="0"/>
                <a:sym typeface="Arial"/>
              </a:rPr>
              <a:t>, </a:t>
            </a:r>
            <a:r>
              <a:rPr lang="en-US" dirty="0" err="1">
                <a:latin typeface="Aptos" panose="020B0004020202020204" pitchFamily="34" charset="0"/>
                <a:sym typeface="Arial"/>
              </a:rPr>
              <a:t>unterbrechen</a:t>
            </a:r>
            <a:r>
              <a:rPr lang="en-US" dirty="0">
                <a:latin typeface="Aptos" panose="020B0004020202020204" pitchFamily="34" charset="0"/>
                <a:sym typeface="Arial"/>
              </a:rPr>
              <a:t> Sie die </a:t>
            </a:r>
            <a:r>
              <a:rPr lang="en-US" dirty="0" err="1">
                <a:latin typeface="Aptos" panose="020B0004020202020204" pitchFamily="34" charset="0"/>
                <a:sym typeface="Arial"/>
              </a:rPr>
              <a:t>Diskussion</a:t>
            </a:r>
            <a:r>
              <a:rPr lang="en-US" dirty="0">
                <a:latin typeface="Aptos" panose="020B0004020202020204" pitchFamily="34" charset="0"/>
                <a:sym typeface="Arial"/>
              </a:rPr>
              <a:t> und </a:t>
            </a:r>
            <a:r>
              <a:rPr lang="en-US" dirty="0" err="1">
                <a:latin typeface="Aptos" panose="020B0004020202020204" pitchFamily="34" charset="0"/>
                <a:sym typeface="Arial"/>
              </a:rPr>
              <a:t>fahren</a:t>
            </a:r>
            <a:r>
              <a:rPr lang="en-US" dirty="0">
                <a:latin typeface="Aptos" panose="020B0004020202020204" pitchFamily="34" charset="0"/>
                <a:sym typeface="Arial"/>
              </a:rPr>
              <a:t> Sie </a:t>
            </a:r>
            <a:r>
              <a:rPr lang="en-US" dirty="0" err="1">
                <a:latin typeface="Aptos" panose="020B0004020202020204" pitchFamily="34" charset="0"/>
                <a:sym typeface="Arial"/>
              </a:rPr>
              <a:t>mit</a:t>
            </a:r>
            <a:r>
              <a:rPr lang="en-US" dirty="0">
                <a:latin typeface="Aptos" panose="020B0004020202020204" pitchFamily="34" charset="0"/>
                <a:sym typeface="Arial"/>
              </a:rPr>
              <a:t> </a:t>
            </a:r>
            <a:r>
              <a:rPr lang="en-US" dirty="0" err="1">
                <a:latin typeface="Aptos" panose="020B0004020202020204" pitchFamily="34" charset="0"/>
                <a:sym typeface="Arial"/>
              </a:rPr>
              <a:t>eine</a:t>
            </a:r>
            <a:r>
              <a:rPr lang="en-US" dirty="0" err="1">
                <a:latin typeface="Aptos" panose="020B0004020202020204" pitchFamily="34" charset="0"/>
              </a:rPr>
              <a:t>m</a:t>
            </a:r>
            <a:r>
              <a:rPr lang="en-US" dirty="0">
                <a:latin typeface="Aptos" panose="020B0004020202020204" pitchFamily="34" charset="0"/>
                <a:sym typeface="Arial"/>
              </a:rPr>
              <a:t> </a:t>
            </a:r>
            <a:r>
              <a:rPr lang="en-US" dirty="0" err="1">
                <a:latin typeface="Aptos" panose="020B0004020202020204" pitchFamily="34" charset="0"/>
                <a:sym typeface="Arial"/>
              </a:rPr>
              <a:t>Schreib</a:t>
            </a:r>
            <a:r>
              <a:rPr lang="en-US" dirty="0" err="1">
                <a:latin typeface="Aptos" panose="020B0004020202020204" pitchFamily="34" charset="0"/>
              </a:rPr>
              <a:t>impuls</a:t>
            </a:r>
            <a:r>
              <a:rPr lang="en-US" dirty="0">
                <a:latin typeface="Aptos" panose="020B0004020202020204" pitchFamily="34" charset="0"/>
                <a:sym typeface="Arial"/>
              </a:rPr>
              <a:t> </a:t>
            </a:r>
            <a:r>
              <a:rPr lang="en-US" dirty="0" err="1">
                <a:latin typeface="Aptos" panose="020B0004020202020204" pitchFamily="34" charset="0"/>
                <a:sym typeface="Arial"/>
              </a:rPr>
              <a:t>oder</a:t>
            </a:r>
            <a:r>
              <a:rPr lang="en-US" dirty="0">
                <a:latin typeface="Aptos" panose="020B0004020202020204" pitchFamily="34" charset="0"/>
                <a:sym typeface="Arial"/>
              </a:rPr>
              <a:t> </a:t>
            </a:r>
            <a:r>
              <a:rPr lang="en-US" dirty="0" err="1">
                <a:latin typeface="Aptos" panose="020B0004020202020204" pitchFamily="34" charset="0"/>
                <a:sym typeface="Arial"/>
              </a:rPr>
              <a:t>einer</a:t>
            </a:r>
            <a:r>
              <a:rPr lang="en-US" dirty="0">
                <a:latin typeface="Aptos" panose="020B0004020202020204" pitchFamily="34" charset="0"/>
                <a:sym typeface="Arial"/>
              </a:rPr>
              <a:t> Phase stiller </a:t>
            </a:r>
            <a:r>
              <a:rPr lang="en-US" dirty="0" err="1">
                <a:latin typeface="Aptos" panose="020B0004020202020204" pitchFamily="34" charset="0"/>
                <a:sym typeface="Arial"/>
              </a:rPr>
              <a:t>Reflexion</a:t>
            </a:r>
            <a:r>
              <a:rPr lang="en-US" dirty="0">
                <a:latin typeface="Aptos" panose="020B0004020202020204" pitchFamily="34" charset="0"/>
                <a:sym typeface="Arial"/>
              </a:rPr>
              <a:t> fort </a:t>
            </a:r>
            <a:r>
              <a:rPr lang="en-US" dirty="0" err="1">
                <a:latin typeface="Aptos" panose="020B0004020202020204" pitchFamily="34" charset="0"/>
                <a:sym typeface="Arial"/>
              </a:rPr>
              <a:t>bzw</a:t>
            </a:r>
            <a:r>
              <a:rPr lang="en-US" dirty="0">
                <a:latin typeface="Aptos" panose="020B0004020202020204" pitchFamily="34" charset="0"/>
                <a:sym typeface="Arial"/>
              </a:rPr>
              <a:t>. </a:t>
            </a:r>
            <a:r>
              <a:rPr lang="en-US" dirty="0" err="1">
                <a:latin typeface="Aptos" panose="020B0004020202020204" pitchFamily="34" charset="0"/>
                <a:sym typeface="Arial"/>
              </a:rPr>
              <a:t>schließen</a:t>
            </a:r>
            <a:r>
              <a:rPr lang="en-US" dirty="0">
                <a:latin typeface="Aptos" panose="020B0004020202020204" pitchFamily="34" charset="0"/>
                <a:sym typeface="Arial"/>
              </a:rPr>
              <a:t> Sie </a:t>
            </a:r>
            <a:r>
              <a:rPr lang="en-US" dirty="0" err="1">
                <a:latin typeface="Aptos" panose="020B0004020202020204" pitchFamily="34" charset="0"/>
                <a:sym typeface="Arial"/>
              </a:rPr>
              <a:t>damit</a:t>
            </a:r>
            <a:r>
              <a:rPr lang="en-US" dirty="0">
                <a:latin typeface="Aptos" panose="020B0004020202020204" pitchFamily="34" charset="0"/>
                <a:sym typeface="Arial"/>
              </a:rPr>
              <a:t> ab.</a:t>
            </a:r>
            <a:endParaRPr dirty="0">
              <a:latin typeface="Aptos" panose="020B0004020202020204" pitchFamily="34" charset="0"/>
            </a:endParaRPr>
          </a:p>
          <a:p>
            <a:pPr marL="209092" lvl="0" indent="-209092" algn="l" rtl="0">
              <a:lnSpc>
                <a:spcPct val="100000"/>
              </a:lnSpc>
              <a:spcBef>
                <a:spcPts val="0"/>
              </a:spcBef>
              <a:spcAft>
                <a:spcPts val="0"/>
              </a:spcAft>
              <a:buSzPts val="2254"/>
              <a:buFont typeface="Arial"/>
              <a:buChar char="•"/>
            </a:pPr>
            <a:r>
              <a:rPr lang="en-US" dirty="0" err="1">
                <a:latin typeface="Aptos" panose="020B0004020202020204" pitchFamily="34" charset="0"/>
                <a:sym typeface="Arial"/>
              </a:rPr>
              <a:t>Ermöglichen</a:t>
            </a:r>
            <a:r>
              <a:rPr lang="en-US" dirty="0">
                <a:latin typeface="Aptos" panose="020B0004020202020204" pitchFamily="34" charset="0"/>
                <a:sym typeface="Arial"/>
              </a:rPr>
              <a:t> Sie </a:t>
            </a:r>
            <a:r>
              <a:rPr lang="en-US" dirty="0" err="1">
                <a:latin typeface="Aptos" panose="020B0004020202020204" pitchFamily="34" charset="0"/>
                <a:sym typeface="Arial"/>
              </a:rPr>
              <a:t>Selbstpositionierung</a:t>
            </a:r>
            <a:r>
              <a:rPr lang="en-US" dirty="0">
                <a:latin typeface="Aptos" panose="020B0004020202020204" pitchFamily="34" charset="0"/>
                <a:sym typeface="Arial"/>
              </a:rPr>
              <a:t>, </a:t>
            </a:r>
            <a:r>
              <a:rPr lang="en-US" dirty="0" err="1">
                <a:latin typeface="Aptos" panose="020B0004020202020204" pitchFamily="34" charset="0"/>
                <a:sym typeface="Arial"/>
              </a:rPr>
              <a:t>aber</a:t>
            </a:r>
            <a:r>
              <a:rPr lang="en-US" dirty="0">
                <a:latin typeface="Aptos" panose="020B0004020202020204" pitchFamily="34" charset="0"/>
                <a:sym typeface="Arial"/>
              </a:rPr>
              <a:t> </a:t>
            </a:r>
            <a:r>
              <a:rPr lang="en-US" dirty="0" err="1">
                <a:latin typeface="Aptos" panose="020B0004020202020204" pitchFamily="34" charset="0"/>
                <a:sym typeface="Arial"/>
              </a:rPr>
              <a:t>erzwingen</a:t>
            </a:r>
            <a:r>
              <a:rPr lang="en-US" dirty="0">
                <a:latin typeface="Aptos" panose="020B0004020202020204" pitchFamily="34" charset="0"/>
                <a:sym typeface="Arial"/>
              </a:rPr>
              <a:t> Sie </a:t>
            </a:r>
            <a:r>
              <a:rPr lang="en-US" dirty="0" err="1">
                <a:latin typeface="Aptos" panose="020B0004020202020204" pitchFamily="34" charset="0"/>
                <a:sym typeface="Arial"/>
              </a:rPr>
              <a:t>sie</a:t>
            </a:r>
            <a:r>
              <a:rPr lang="en-US" dirty="0">
                <a:latin typeface="Aptos" panose="020B0004020202020204" pitchFamily="34" charset="0"/>
                <a:sym typeface="Arial"/>
              </a:rPr>
              <a:t> nicht. Manche </a:t>
            </a:r>
            <a:r>
              <a:rPr lang="en-US" dirty="0" err="1">
                <a:latin typeface="Aptos" panose="020B0004020202020204" pitchFamily="34" charset="0"/>
                <a:sym typeface="Arial"/>
              </a:rPr>
              <a:t>Lernende</a:t>
            </a:r>
            <a:r>
              <a:rPr lang="en-US" dirty="0">
                <a:latin typeface="Aptos" panose="020B0004020202020204" pitchFamily="34" charset="0"/>
                <a:sym typeface="Arial"/>
              </a:rPr>
              <a:t> </a:t>
            </a:r>
            <a:r>
              <a:rPr lang="en-US" dirty="0" err="1">
                <a:latin typeface="Aptos" panose="020B0004020202020204" pitchFamily="34" charset="0"/>
                <a:sym typeface="Arial"/>
              </a:rPr>
              <a:t>brauchen</a:t>
            </a:r>
            <a:r>
              <a:rPr lang="en-US" dirty="0">
                <a:latin typeface="Aptos" panose="020B0004020202020204" pitchFamily="34" charset="0"/>
                <a:sym typeface="Arial"/>
              </a:rPr>
              <a:t> Zeit.</a:t>
            </a:r>
            <a:endParaRPr dirty="0">
              <a:latin typeface="Aptos" panose="020B0004020202020204" pitchFamily="34" charset="0"/>
            </a:endParaRPr>
          </a:p>
          <a:p>
            <a:pPr marL="209092" lvl="0" indent="-209092" algn="l" rtl="0">
              <a:lnSpc>
                <a:spcPct val="100000"/>
              </a:lnSpc>
              <a:spcBef>
                <a:spcPts val="0"/>
              </a:spcBef>
              <a:spcAft>
                <a:spcPts val="0"/>
              </a:spcAft>
              <a:buSzPts val="2254"/>
              <a:buFont typeface="Arial"/>
              <a:buChar char="•"/>
            </a:pPr>
            <a:r>
              <a:rPr lang="en-US" dirty="0">
                <a:latin typeface="Aptos" panose="020B0004020202020204" pitchFamily="34" charset="0"/>
                <a:sym typeface="Arial"/>
              </a:rPr>
              <a:t>Empowerment </a:t>
            </a:r>
            <a:r>
              <a:rPr lang="en-US" dirty="0" err="1">
                <a:latin typeface="Aptos" panose="020B0004020202020204" pitchFamily="34" charset="0"/>
                <a:sym typeface="Arial"/>
              </a:rPr>
              <a:t>statt</a:t>
            </a:r>
            <a:r>
              <a:rPr lang="en-US" dirty="0">
                <a:latin typeface="Aptos" panose="020B0004020202020204" pitchFamily="34" charset="0"/>
                <a:sym typeface="Arial"/>
              </a:rPr>
              <a:t> </a:t>
            </a:r>
            <a:r>
              <a:rPr lang="en-US" dirty="0" err="1">
                <a:latin typeface="Aptos" panose="020B0004020202020204" pitchFamily="34" charset="0"/>
                <a:sym typeface="Arial"/>
              </a:rPr>
              <a:t>Schuldzuweisungen</a:t>
            </a:r>
            <a:r>
              <a:rPr lang="en-US" dirty="0">
                <a:latin typeface="Aptos" panose="020B0004020202020204" pitchFamily="34" charset="0"/>
                <a:sym typeface="Arial"/>
              </a:rPr>
              <a:t>: </a:t>
            </a:r>
            <a:r>
              <a:rPr lang="en-US" dirty="0" err="1">
                <a:latin typeface="Aptos" panose="020B0004020202020204" pitchFamily="34" charset="0"/>
                <a:sym typeface="Arial"/>
              </a:rPr>
              <a:t>Konzentrieren</a:t>
            </a:r>
            <a:r>
              <a:rPr lang="en-US" dirty="0">
                <a:latin typeface="Aptos" panose="020B0004020202020204" pitchFamily="34" charset="0"/>
                <a:sym typeface="Arial"/>
              </a:rPr>
              <a:t> Sie </a:t>
            </a:r>
            <a:r>
              <a:rPr lang="en-US" dirty="0" err="1">
                <a:latin typeface="Aptos" panose="020B0004020202020204" pitchFamily="34" charset="0"/>
                <a:sym typeface="Arial"/>
              </a:rPr>
              <a:t>sich</a:t>
            </a:r>
            <a:r>
              <a:rPr lang="en-US" dirty="0">
                <a:latin typeface="Aptos" panose="020B0004020202020204" pitchFamily="34" charset="0"/>
                <a:sym typeface="Arial"/>
              </a:rPr>
              <a:t> auf </a:t>
            </a:r>
            <a:r>
              <a:rPr lang="en-US" dirty="0" err="1">
                <a:latin typeface="Aptos" panose="020B0004020202020204" pitchFamily="34" charset="0"/>
                <a:sym typeface="Arial"/>
              </a:rPr>
              <a:t>Handlungsoptionen</a:t>
            </a:r>
            <a:r>
              <a:rPr lang="en-US" dirty="0">
                <a:latin typeface="Aptos" panose="020B0004020202020204" pitchFamily="34" charset="0"/>
                <a:sym typeface="Arial"/>
              </a:rPr>
              <a:t> und </a:t>
            </a:r>
            <a:r>
              <a:rPr lang="en-US" dirty="0" err="1">
                <a:latin typeface="Aptos" panose="020B0004020202020204" pitchFamily="34" charset="0"/>
                <a:sym typeface="Arial"/>
              </a:rPr>
              <a:t>Veränderungspotenziale</a:t>
            </a:r>
            <a:r>
              <a:rPr lang="en-US" dirty="0">
                <a:latin typeface="Aptos" panose="020B0004020202020204" pitchFamily="34" charset="0"/>
                <a:sym typeface="Arial"/>
              </a:rPr>
              <a:t>.</a:t>
            </a:r>
            <a:endParaRPr dirty="0">
              <a:latin typeface="Aptos" panose="020B0004020202020204" pitchFamily="34" charset="0"/>
              <a:sym typeface="Arial"/>
            </a:endParaRPr>
          </a:p>
        </p:txBody>
      </p:sp>
      <p:sp>
        <p:nvSpPr>
          <p:cNvPr id="270" name="Google Shape;270;p18"/>
          <p:cNvSpPr txBox="1">
            <a:spLocks noGrp="1"/>
          </p:cNvSpPr>
          <p:nvPr>
            <p:ph type="sldNum" idx="4294967295"/>
          </p:nvPr>
        </p:nvSpPr>
        <p:spPr>
          <a:xfrm>
            <a:off x="594359" y="6332220"/>
            <a:ext cx="168089" cy="165101"/>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Clr>
                <a:srgbClr val="000000"/>
              </a:buClr>
              <a:buSzPts val="1100"/>
              <a:buFont typeface="Arial"/>
              <a:buNone/>
            </a:pPr>
            <a:fld id="{00000000-1234-1234-1234-123412341234}" type="slidenum">
              <a:rPr lang="en-US"/>
              <a:t>18</a:t>
            </a:fld>
            <a:endParaRPr/>
          </a:p>
        </p:txBody>
      </p:sp>
      <p:sp>
        <p:nvSpPr>
          <p:cNvPr id="271" name="Google Shape;271;p18"/>
          <p:cNvSpPr txBox="1">
            <a:spLocks noGrp="1"/>
          </p:cNvSpPr>
          <p:nvPr>
            <p:ph type="title"/>
          </p:nvPr>
        </p:nvSpPr>
        <p:spPr>
          <a:xfrm>
            <a:off x="594359" y="360679"/>
            <a:ext cx="10873744" cy="1680206"/>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Clr>
                <a:srgbClr val="404040"/>
              </a:buClr>
              <a:buSzPts val="4400"/>
              <a:buFont typeface="Play"/>
              <a:buNone/>
            </a:pPr>
            <a:r>
              <a:rPr lang="en-US" dirty="0" err="1">
                <a:latin typeface="Aptos Serif" panose="02020604070405020304" pitchFamily="18" charset="0"/>
                <a:ea typeface="Arial"/>
                <a:cs typeface="Aptos Serif" panose="02020604070405020304" pitchFamily="18" charset="0"/>
                <a:sym typeface="Arial"/>
              </a:rPr>
              <a:t>Strategien</a:t>
            </a:r>
            <a:r>
              <a:rPr lang="en-US" dirty="0">
                <a:latin typeface="Aptos Serif" panose="02020604070405020304" pitchFamily="18" charset="0"/>
                <a:ea typeface="Arial"/>
                <a:cs typeface="Aptos Serif" panose="02020604070405020304" pitchFamily="18" charset="0"/>
                <a:sym typeface="Arial"/>
              </a:rPr>
              <a:t> für </a:t>
            </a:r>
            <a:r>
              <a:rPr lang="en-US" dirty="0" err="1">
                <a:latin typeface="Aptos Serif" panose="02020604070405020304" pitchFamily="18" charset="0"/>
                <a:ea typeface="Arial"/>
                <a:cs typeface="Aptos Serif" panose="02020604070405020304" pitchFamily="18" charset="0"/>
                <a:sym typeface="Arial"/>
              </a:rPr>
              <a:t>eine</a:t>
            </a:r>
            <a:r>
              <a:rPr lang="en-US" dirty="0">
                <a:latin typeface="Aptos Serif" panose="02020604070405020304" pitchFamily="18" charset="0"/>
                <a:ea typeface="Arial"/>
                <a:cs typeface="Aptos Serif" panose="02020604070405020304" pitchFamily="18" charset="0"/>
                <a:sym typeface="Arial"/>
              </a:rPr>
              <a:t> </a:t>
            </a:r>
            <a:r>
              <a:rPr lang="en-US" dirty="0" err="1">
                <a:latin typeface="Aptos Serif" panose="02020604070405020304" pitchFamily="18" charset="0"/>
                <a:ea typeface="Arial"/>
                <a:cs typeface="Aptos Serif" panose="02020604070405020304" pitchFamily="18" charset="0"/>
                <a:sym typeface="Arial"/>
              </a:rPr>
              <a:t>gute</a:t>
            </a:r>
            <a:r>
              <a:rPr lang="en-US" dirty="0">
                <a:latin typeface="Aptos Serif" panose="02020604070405020304" pitchFamily="18" charset="0"/>
                <a:ea typeface="Arial"/>
                <a:cs typeface="Aptos Serif" panose="02020604070405020304" pitchFamily="18" charset="0"/>
                <a:sym typeface="Arial"/>
              </a:rPr>
              <a:t> </a:t>
            </a:r>
            <a:r>
              <a:rPr lang="en-US" dirty="0" err="1">
                <a:latin typeface="Aptos Serif" panose="02020604070405020304" pitchFamily="18" charset="0"/>
                <a:ea typeface="Arial"/>
                <a:cs typeface="Aptos Serif" panose="02020604070405020304" pitchFamily="18" charset="0"/>
                <a:sym typeface="Arial"/>
              </a:rPr>
              <a:t>Diskussion</a:t>
            </a:r>
            <a:endParaRPr dirty="0">
              <a:latin typeface="Aptos Serif" panose="02020604070405020304" pitchFamily="18" charset="0"/>
              <a:ea typeface="Arial"/>
              <a:cs typeface="Aptos Serif" panose="02020604070405020304" pitchFamily="18" charset="0"/>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19"/>
          <p:cNvSpPr txBox="1">
            <a:spLocks noGrp="1"/>
          </p:cNvSpPr>
          <p:nvPr>
            <p:ph type="title"/>
          </p:nvPr>
        </p:nvSpPr>
        <p:spPr>
          <a:xfrm>
            <a:off x="594359" y="411477"/>
            <a:ext cx="9019542" cy="3291844"/>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Clr>
                <a:srgbClr val="3F3F3F"/>
              </a:buClr>
              <a:buSzPts val="5400"/>
              <a:buFont typeface="Play"/>
              <a:buNone/>
            </a:pPr>
            <a:r>
              <a:rPr lang="en-US" sz="4800" dirty="0" err="1">
                <a:latin typeface="Aptos Serif" panose="02020604070405020304" pitchFamily="18" charset="0"/>
                <a:ea typeface="Arial"/>
                <a:cs typeface="Aptos Serif" panose="02020604070405020304" pitchFamily="18" charset="0"/>
                <a:sym typeface="Arial"/>
              </a:rPr>
              <a:t>Vielen</a:t>
            </a:r>
            <a:r>
              <a:rPr lang="en-US" sz="4800" dirty="0">
                <a:latin typeface="Aptos Serif" panose="02020604070405020304" pitchFamily="18" charset="0"/>
                <a:ea typeface="Arial"/>
                <a:cs typeface="Aptos Serif" panose="02020604070405020304" pitchFamily="18" charset="0"/>
                <a:sym typeface="Arial"/>
              </a:rPr>
              <a:t> Dank für die </a:t>
            </a:r>
            <a:r>
              <a:rPr lang="en-US" sz="4800" dirty="0" err="1">
                <a:latin typeface="Aptos Serif" panose="02020604070405020304" pitchFamily="18" charset="0"/>
                <a:ea typeface="Arial"/>
                <a:cs typeface="Aptos Serif" panose="02020604070405020304" pitchFamily="18" charset="0"/>
                <a:sym typeface="Arial"/>
              </a:rPr>
              <a:t>Aufmerksamkeit</a:t>
            </a:r>
            <a:r>
              <a:rPr lang="en-US" sz="4800" dirty="0">
                <a:latin typeface="Aptos Serif" panose="02020604070405020304" pitchFamily="18" charset="0"/>
                <a:ea typeface="Arial"/>
                <a:cs typeface="Aptos Serif" panose="02020604070405020304" pitchFamily="18" charset="0"/>
                <a:sym typeface="Arial"/>
              </a:rPr>
              <a:t>!</a:t>
            </a:r>
            <a:endParaRPr sz="4800" dirty="0">
              <a:latin typeface="Aptos Serif" panose="02020604070405020304" pitchFamily="18" charset="0"/>
              <a:ea typeface="Arial"/>
              <a:cs typeface="Aptos Serif" panose="02020604070405020304" pitchFamily="18" charset="0"/>
              <a:sym typeface="Arial"/>
            </a:endParaRPr>
          </a:p>
        </p:txBody>
      </p:sp>
      <p:pic>
        <p:nvPicPr>
          <p:cNvPr id="277" name="Google Shape;277;p19" descr="Google Shape;227;p15"/>
          <p:cNvPicPr preferRelativeResize="0"/>
          <p:nvPr/>
        </p:nvPicPr>
        <p:blipFill rotWithShape="1">
          <a:blip r:embed="rId3">
            <a:alphaModFix/>
          </a:blip>
          <a:srcRect/>
          <a:stretch/>
        </p:blipFill>
        <p:spPr>
          <a:xfrm>
            <a:off x="6816648" y="4890151"/>
            <a:ext cx="5273751" cy="1904299"/>
          </a:xfrm>
          <a:prstGeom prst="rect">
            <a:avLst/>
          </a:prstGeom>
          <a:noFill/>
          <a:ln>
            <a:noFill/>
          </a:ln>
        </p:spPr>
      </p:pic>
      <p:pic>
        <p:nvPicPr>
          <p:cNvPr id="2" name="Grafik 1" descr="Ein Bild, das Text, Screenshot, Schrift enthält.&#10;&#10;KI-generierte Inhalte können fehlerhaft sein.">
            <a:extLst>
              <a:ext uri="{FF2B5EF4-FFF2-40B4-BE49-F238E27FC236}">
                <a16:creationId xmlns:a16="http://schemas.microsoft.com/office/drawing/2014/main" id="{69162282-B36B-CC9F-0215-BBB87EE6CB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490781"/>
            <a:ext cx="3409143" cy="13653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
          <p:cNvSpPr txBox="1">
            <a:spLocks noGrp="1"/>
          </p:cNvSpPr>
          <p:nvPr>
            <p:ph type="body" idx="1"/>
          </p:nvPr>
        </p:nvSpPr>
        <p:spPr>
          <a:xfrm>
            <a:off x="723102" y="2488191"/>
            <a:ext cx="10472119" cy="3304457"/>
          </a:xfrm>
          <a:prstGeom prst="rect">
            <a:avLst/>
          </a:prstGeom>
          <a:noFill/>
          <a:ln>
            <a:noFill/>
          </a:ln>
        </p:spPr>
        <p:txBody>
          <a:bodyPr spcFirstLastPara="1" wrap="square" lIns="0" tIns="0" rIns="0" bIns="0" anchor="t" anchorCtr="0">
            <a:normAutofit/>
          </a:bodyPr>
          <a:lstStyle/>
          <a:p>
            <a:pPr marL="457200" lvl="0" indent="-457200" algn="l" rtl="0">
              <a:lnSpc>
                <a:spcPct val="150000"/>
              </a:lnSpc>
              <a:spcBef>
                <a:spcPts val="0"/>
              </a:spcBef>
              <a:spcAft>
                <a:spcPts val="0"/>
              </a:spcAft>
              <a:buClr>
                <a:srgbClr val="404040"/>
              </a:buClr>
              <a:buSzPts val="2400"/>
              <a:buFont typeface="Arial"/>
              <a:buAutoNum type="arabicPeriod"/>
            </a:pPr>
            <a:r>
              <a:rPr lang="en-US" sz="2400" dirty="0" err="1">
                <a:latin typeface="Aptos" panose="020B0004020202020204" pitchFamily="34" charset="0"/>
                <a:sym typeface="Arial"/>
              </a:rPr>
              <a:t>Hintergrundwissen</a:t>
            </a:r>
            <a:endParaRPr dirty="0">
              <a:latin typeface="Aptos" panose="020B0004020202020204" pitchFamily="34" charset="0"/>
            </a:endParaRPr>
          </a:p>
          <a:p>
            <a:pPr marL="457200" lvl="0" indent="-457200" algn="l" rtl="0">
              <a:lnSpc>
                <a:spcPct val="150000"/>
              </a:lnSpc>
              <a:spcBef>
                <a:spcPts val="0"/>
              </a:spcBef>
              <a:spcAft>
                <a:spcPts val="0"/>
              </a:spcAft>
              <a:buClr>
                <a:srgbClr val="404040"/>
              </a:buClr>
              <a:buSzPts val="2400"/>
              <a:buFont typeface="Arial"/>
              <a:buAutoNum type="arabicPeriod"/>
            </a:pPr>
            <a:r>
              <a:rPr lang="en-US" sz="2400" dirty="0" err="1">
                <a:latin typeface="Aptos" panose="020B0004020202020204" pitchFamily="34" charset="0"/>
                <a:sym typeface="Arial"/>
              </a:rPr>
              <a:t>Prinzipien</a:t>
            </a:r>
            <a:r>
              <a:rPr lang="en-US" sz="2400" dirty="0">
                <a:latin typeface="Aptos" panose="020B0004020202020204" pitchFamily="34" charset="0"/>
                <a:sym typeface="Arial"/>
              </a:rPr>
              <a:t> der </a:t>
            </a:r>
            <a:r>
              <a:rPr lang="en-US" sz="2400" dirty="0" err="1">
                <a:latin typeface="Aptos" panose="020B0004020202020204" pitchFamily="34" charset="0"/>
                <a:sym typeface="Arial"/>
              </a:rPr>
              <a:t>Erwachsenenbildung</a:t>
            </a:r>
            <a:endParaRPr sz="2400" dirty="0">
              <a:latin typeface="Aptos" panose="020B0004020202020204" pitchFamily="34" charset="0"/>
              <a:sym typeface="Arial"/>
            </a:endParaRPr>
          </a:p>
          <a:p>
            <a:pPr marL="457200" lvl="0" indent="-457200" algn="l" rtl="0">
              <a:lnSpc>
                <a:spcPct val="150000"/>
              </a:lnSpc>
              <a:spcBef>
                <a:spcPts val="0"/>
              </a:spcBef>
              <a:spcAft>
                <a:spcPts val="0"/>
              </a:spcAft>
              <a:buClr>
                <a:srgbClr val="404040"/>
              </a:buClr>
              <a:buSzPts val="2400"/>
              <a:buFont typeface="Arial"/>
              <a:buAutoNum type="arabicPeriod"/>
            </a:pPr>
            <a:r>
              <a:rPr lang="en-US" sz="2400" dirty="0" err="1">
                <a:latin typeface="Aptos" panose="020B0004020202020204" pitchFamily="34" charset="0"/>
                <a:sym typeface="Arial"/>
              </a:rPr>
              <a:t>Häufige</a:t>
            </a:r>
            <a:r>
              <a:rPr lang="en-US" sz="2400" dirty="0">
                <a:latin typeface="Aptos" panose="020B0004020202020204" pitchFamily="34" charset="0"/>
                <a:sym typeface="Arial"/>
              </a:rPr>
              <a:t> </a:t>
            </a:r>
            <a:r>
              <a:rPr lang="en-US" sz="2400" dirty="0" err="1">
                <a:latin typeface="Aptos" panose="020B0004020202020204" pitchFamily="34" charset="0"/>
                <a:sym typeface="Arial"/>
              </a:rPr>
              <a:t>Herausforderungen</a:t>
            </a:r>
            <a:r>
              <a:rPr lang="en-US" sz="2400" dirty="0">
                <a:latin typeface="Aptos" panose="020B0004020202020204" pitchFamily="34" charset="0"/>
                <a:sym typeface="Arial"/>
              </a:rPr>
              <a:t> </a:t>
            </a:r>
            <a:r>
              <a:rPr lang="en-US" sz="2400" dirty="0" err="1">
                <a:latin typeface="Aptos" panose="020B0004020202020204" pitchFamily="34" charset="0"/>
                <a:sym typeface="Arial"/>
              </a:rPr>
              <a:t>beim</a:t>
            </a:r>
            <a:r>
              <a:rPr lang="en-US" sz="2400" dirty="0">
                <a:latin typeface="Aptos" panose="020B0004020202020204" pitchFamily="34" charset="0"/>
                <a:sym typeface="Arial"/>
              </a:rPr>
              <a:t> Training und </a:t>
            </a:r>
            <a:r>
              <a:rPr lang="en-US" sz="2400" dirty="0" err="1">
                <a:latin typeface="Aptos" panose="020B0004020202020204" pitchFamily="34" charset="0"/>
                <a:sym typeface="Arial"/>
              </a:rPr>
              <a:t>wie</a:t>
            </a:r>
            <a:r>
              <a:rPr lang="en-US" sz="2400" dirty="0">
                <a:latin typeface="Aptos" panose="020B0004020202020204" pitchFamily="34" charset="0"/>
                <a:sym typeface="Arial"/>
              </a:rPr>
              <a:t> man </a:t>
            </a:r>
            <a:r>
              <a:rPr lang="en-US" sz="2400" dirty="0" err="1">
                <a:latin typeface="Aptos" panose="020B0004020202020204" pitchFamily="34" charset="0"/>
                <a:sym typeface="Arial"/>
              </a:rPr>
              <a:t>damit</a:t>
            </a:r>
            <a:r>
              <a:rPr lang="en-US" sz="2400" dirty="0">
                <a:latin typeface="Aptos" panose="020B0004020202020204" pitchFamily="34" charset="0"/>
                <a:sym typeface="Arial"/>
              </a:rPr>
              <a:t> </a:t>
            </a:r>
            <a:r>
              <a:rPr lang="en-US" sz="2400" dirty="0" err="1">
                <a:latin typeface="Aptos" panose="020B0004020202020204" pitchFamily="34" charset="0"/>
                <a:sym typeface="Arial"/>
              </a:rPr>
              <a:t>umgeht</a:t>
            </a:r>
            <a:endParaRPr sz="2400" dirty="0">
              <a:latin typeface="Aptos" panose="020B0004020202020204" pitchFamily="34" charset="0"/>
              <a:sym typeface="Arial"/>
            </a:endParaRPr>
          </a:p>
        </p:txBody>
      </p:sp>
      <p:sp>
        <p:nvSpPr>
          <p:cNvPr id="131" name="Google Shape;131;p2"/>
          <p:cNvSpPr txBox="1">
            <a:spLocks noGrp="1"/>
          </p:cNvSpPr>
          <p:nvPr>
            <p:ph type="title"/>
          </p:nvPr>
        </p:nvSpPr>
        <p:spPr>
          <a:xfrm>
            <a:off x="594358" y="102874"/>
            <a:ext cx="10873744" cy="1680206"/>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Clr>
                <a:srgbClr val="404040"/>
              </a:buClr>
              <a:buSzPts val="4400"/>
              <a:buFont typeface="Play"/>
              <a:buNone/>
            </a:pPr>
            <a:r>
              <a:rPr lang="en-US" dirty="0" err="1">
                <a:latin typeface="Aptos Serif" panose="02020604070405020304" pitchFamily="18" charset="0"/>
                <a:ea typeface="Arial"/>
                <a:cs typeface="Aptos Serif" panose="02020604070405020304" pitchFamily="18" charset="0"/>
                <a:sym typeface="Arial"/>
              </a:rPr>
              <a:t>Inhalt</a:t>
            </a:r>
            <a:endParaRPr dirty="0">
              <a:latin typeface="Aptos Serif" panose="02020604070405020304" pitchFamily="18" charset="0"/>
              <a:ea typeface="Arial"/>
              <a:cs typeface="Aptos Serif" panose="02020604070405020304" pitchFamily="18" charset="0"/>
              <a:sym typeface="Arial"/>
            </a:endParaRPr>
          </a:p>
        </p:txBody>
      </p:sp>
      <p:sp>
        <p:nvSpPr>
          <p:cNvPr id="132" name="Google Shape;132;p2"/>
          <p:cNvSpPr txBox="1">
            <a:spLocks noGrp="1"/>
          </p:cNvSpPr>
          <p:nvPr>
            <p:ph type="sldNum" idx="4294967295"/>
          </p:nvPr>
        </p:nvSpPr>
        <p:spPr>
          <a:xfrm>
            <a:off x="594359" y="6332220"/>
            <a:ext cx="127001" cy="165101"/>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Clr>
                <a:srgbClr val="000000"/>
              </a:buClr>
              <a:buSzPts val="1100"/>
              <a:buFont typeface="Arial"/>
              <a:buNone/>
            </a:pPr>
            <a:fld id="{00000000-1234-1234-1234-123412341234}" type="slidenum">
              <a:rPr lang="en-US"/>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3"/>
          <p:cNvSpPr txBox="1">
            <a:spLocks noGrp="1"/>
          </p:cNvSpPr>
          <p:nvPr>
            <p:ph type="title"/>
          </p:nvPr>
        </p:nvSpPr>
        <p:spPr>
          <a:xfrm>
            <a:off x="594358" y="102874"/>
            <a:ext cx="10873744" cy="1680206"/>
          </a:xfrm>
          <a:prstGeom prst="rect">
            <a:avLst/>
          </a:prstGeom>
          <a:noFill/>
          <a:ln>
            <a:noFill/>
          </a:ln>
        </p:spPr>
        <p:txBody>
          <a:bodyPr spcFirstLastPara="1" wrap="square" lIns="0" tIns="0" rIns="0" bIns="0" anchor="b" anchorCtr="0">
            <a:normAutofit/>
          </a:bodyPr>
          <a:lstStyle/>
          <a:p>
            <a:pPr marL="0" lvl="3" indent="0" algn="l" rtl="0">
              <a:lnSpc>
                <a:spcPct val="80000"/>
              </a:lnSpc>
              <a:spcBef>
                <a:spcPts val="0"/>
              </a:spcBef>
              <a:spcAft>
                <a:spcPts val="0"/>
              </a:spcAft>
              <a:buClr>
                <a:srgbClr val="404040"/>
              </a:buClr>
              <a:buSzPts val="4400"/>
              <a:buFont typeface="Play"/>
              <a:buNone/>
            </a:pPr>
            <a:r>
              <a:rPr lang="en-US" dirty="0">
                <a:latin typeface="Aptos Serif" panose="02020604070405020304" pitchFamily="18" charset="0"/>
                <a:ea typeface="Arial"/>
                <a:cs typeface="Aptos Serif" panose="02020604070405020304" pitchFamily="18" charset="0"/>
                <a:sym typeface="Arial"/>
              </a:rPr>
              <a:t>1. </a:t>
            </a:r>
            <a:r>
              <a:rPr lang="en-US" dirty="0" err="1">
                <a:latin typeface="Aptos Serif" panose="02020604070405020304" pitchFamily="18" charset="0"/>
                <a:ea typeface="Arial"/>
                <a:cs typeface="Aptos Serif" panose="02020604070405020304" pitchFamily="18" charset="0"/>
                <a:sym typeface="Arial"/>
              </a:rPr>
              <a:t>Hintergrundwissen</a:t>
            </a:r>
            <a:endParaRPr dirty="0">
              <a:latin typeface="Aptos Serif" panose="02020604070405020304" pitchFamily="18" charset="0"/>
              <a:ea typeface="Arial"/>
              <a:cs typeface="Aptos Serif" panose="02020604070405020304" pitchFamily="18" charset="0"/>
              <a:sym typeface="Arial"/>
            </a:endParaRPr>
          </a:p>
        </p:txBody>
      </p:sp>
      <p:sp>
        <p:nvSpPr>
          <p:cNvPr id="138" name="Google Shape;138;p3"/>
          <p:cNvSpPr txBox="1">
            <a:spLocks noGrp="1"/>
          </p:cNvSpPr>
          <p:nvPr>
            <p:ph type="body" idx="1"/>
          </p:nvPr>
        </p:nvSpPr>
        <p:spPr>
          <a:xfrm>
            <a:off x="1366520" y="2518590"/>
            <a:ext cx="9865772" cy="3984098"/>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SzPts val="1800"/>
              <a:buNone/>
            </a:pPr>
            <a:r>
              <a:rPr lang="en-US" sz="1800" b="1" dirty="0" err="1">
                <a:solidFill>
                  <a:schemeClr val="tx1"/>
                </a:solidFill>
                <a:latin typeface="Aptos" panose="020B0004020202020204" pitchFamily="34" charset="0"/>
                <a:sym typeface="Arial"/>
              </a:rPr>
              <a:t>Wissenstransfer</a:t>
            </a:r>
            <a:r>
              <a:rPr lang="en-US" sz="1800" b="1" dirty="0">
                <a:solidFill>
                  <a:schemeClr val="tx1"/>
                </a:solidFill>
                <a:latin typeface="Aptos" panose="020B0004020202020204" pitchFamily="34" charset="0"/>
                <a:sym typeface="Arial"/>
              </a:rPr>
              <a:t> </a:t>
            </a:r>
            <a:r>
              <a:rPr lang="en-US" sz="1800" b="1" dirty="0" err="1">
                <a:solidFill>
                  <a:schemeClr val="tx1"/>
                </a:solidFill>
                <a:latin typeface="Aptos" panose="020B0004020202020204" pitchFamily="34" charset="0"/>
                <a:sym typeface="Arial"/>
              </a:rPr>
              <a:t>ist</a:t>
            </a:r>
            <a:r>
              <a:rPr lang="en-US" sz="1800" b="1" dirty="0">
                <a:solidFill>
                  <a:schemeClr val="tx1"/>
                </a:solidFill>
                <a:latin typeface="Aptos" panose="020B0004020202020204" pitchFamily="34" charset="0"/>
                <a:sym typeface="Arial"/>
              </a:rPr>
              <a:t> </a:t>
            </a:r>
            <a:r>
              <a:rPr lang="en-US" sz="1800" b="1" dirty="0" err="1">
                <a:solidFill>
                  <a:schemeClr val="tx1"/>
                </a:solidFill>
                <a:latin typeface="Aptos" panose="020B0004020202020204" pitchFamily="34" charset="0"/>
                <a:sym typeface="Arial"/>
              </a:rPr>
              <a:t>nach</a:t>
            </a:r>
            <a:r>
              <a:rPr lang="en-US" sz="1800" b="1" dirty="0">
                <a:solidFill>
                  <a:schemeClr val="tx1"/>
                </a:solidFill>
                <a:latin typeface="Aptos" panose="020B0004020202020204" pitchFamily="34" charset="0"/>
                <a:sym typeface="Arial"/>
              </a:rPr>
              <a:t> </a:t>
            </a:r>
            <a:r>
              <a:rPr lang="en-US" sz="1800" b="1" dirty="0" err="1">
                <a:solidFill>
                  <a:schemeClr val="tx1"/>
                </a:solidFill>
                <a:latin typeface="Aptos" panose="020B0004020202020204" pitchFamily="34" charset="0"/>
                <a:sym typeface="Arial"/>
              </a:rPr>
              <a:t>wie</a:t>
            </a:r>
            <a:r>
              <a:rPr lang="en-US" sz="1800" b="1" dirty="0">
                <a:solidFill>
                  <a:schemeClr val="tx1"/>
                </a:solidFill>
                <a:latin typeface="Aptos" panose="020B0004020202020204" pitchFamily="34" charset="0"/>
                <a:sym typeface="Arial"/>
              </a:rPr>
              <a:t> </a:t>
            </a:r>
            <a:r>
              <a:rPr lang="en-US" sz="1800" b="1" dirty="0" err="1">
                <a:solidFill>
                  <a:schemeClr val="tx1"/>
                </a:solidFill>
                <a:latin typeface="Aptos" panose="020B0004020202020204" pitchFamily="34" charset="0"/>
                <a:sym typeface="Arial"/>
              </a:rPr>
              <a:t>vor</a:t>
            </a:r>
            <a:r>
              <a:rPr lang="en-US" sz="1800" b="1" dirty="0">
                <a:solidFill>
                  <a:schemeClr val="tx1"/>
                </a:solidFill>
                <a:latin typeface="Aptos" panose="020B0004020202020204" pitchFamily="34" charset="0"/>
                <a:sym typeface="Arial"/>
              </a:rPr>
              <a:t> der am </a:t>
            </a:r>
            <a:r>
              <a:rPr lang="en-US" sz="1800" b="1" dirty="0" err="1">
                <a:solidFill>
                  <a:schemeClr val="tx1"/>
                </a:solidFill>
                <a:latin typeface="Aptos" panose="020B0004020202020204" pitchFamily="34" charset="0"/>
                <a:sym typeface="Arial"/>
              </a:rPr>
              <a:t>häufigsten</a:t>
            </a:r>
            <a:r>
              <a:rPr lang="en-US" sz="1800" b="1" dirty="0">
                <a:solidFill>
                  <a:schemeClr val="tx1"/>
                </a:solidFill>
                <a:latin typeface="Aptos" panose="020B0004020202020204" pitchFamily="34" charset="0"/>
                <a:sym typeface="Arial"/>
              </a:rPr>
              <a:t> </a:t>
            </a:r>
            <a:r>
              <a:rPr lang="en-US" sz="1800" b="1" dirty="0" err="1">
                <a:solidFill>
                  <a:schemeClr val="tx1"/>
                </a:solidFill>
                <a:latin typeface="Aptos" panose="020B0004020202020204" pitchFamily="34" charset="0"/>
                <a:sym typeface="Arial"/>
              </a:rPr>
              <a:t>verwendete</a:t>
            </a:r>
            <a:r>
              <a:rPr lang="en-US" sz="1800" b="1" dirty="0">
                <a:solidFill>
                  <a:schemeClr val="tx1"/>
                </a:solidFill>
                <a:latin typeface="Aptos" panose="020B0004020202020204" pitchFamily="34" charset="0"/>
                <a:sym typeface="Arial"/>
              </a:rPr>
              <a:t> Ansatz, um </a:t>
            </a:r>
            <a:r>
              <a:rPr lang="en-US" sz="1800" b="1" dirty="0" err="1">
                <a:solidFill>
                  <a:schemeClr val="tx1"/>
                </a:solidFill>
                <a:latin typeface="Aptos" panose="020B0004020202020204" pitchFamily="34" charset="0"/>
                <a:sym typeface="Arial"/>
              </a:rPr>
              <a:t>Verhaltensänderungen</a:t>
            </a:r>
            <a:r>
              <a:rPr lang="en-US" sz="1800" b="1" dirty="0">
                <a:solidFill>
                  <a:schemeClr val="tx1"/>
                </a:solidFill>
                <a:latin typeface="Aptos" panose="020B0004020202020204" pitchFamily="34" charset="0"/>
                <a:sym typeface="Arial"/>
              </a:rPr>
              <a:t> </a:t>
            </a:r>
            <a:r>
              <a:rPr lang="en-US" sz="1800" b="1" dirty="0" err="1">
                <a:solidFill>
                  <a:schemeClr val="tx1"/>
                </a:solidFill>
                <a:latin typeface="Aptos" panose="020B0004020202020204" pitchFamily="34" charset="0"/>
                <a:sym typeface="Arial"/>
              </a:rPr>
              <a:t>anzustoßen</a:t>
            </a:r>
            <a:r>
              <a:rPr lang="en-US" sz="1800" b="1" dirty="0">
                <a:solidFill>
                  <a:schemeClr val="tx1"/>
                </a:solidFill>
                <a:latin typeface="Aptos" panose="020B0004020202020204" pitchFamily="34" charset="0"/>
                <a:sym typeface="Arial"/>
              </a:rPr>
              <a:t>.</a:t>
            </a:r>
            <a:endParaRPr dirty="0">
              <a:solidFill>
                <a:schemeClr val="tx1"/>
              </a:solidFill>
              <a:latin typeface="Aptos" panose="020B0004020202020204" pitchFamily="34" charset="0"/>
            </a:endParaRPr>
          </a:p>
          <a:p>
            <a:pPr marL="0" lvl="0" indent="0" algn="l" rtl="0">
              <a:lnSpc>
                <a:spcPct val="90000"/>
              </a:lnSpc>
              <a:spcBef>
                <a:spcPts val="0"/>
              </a:spcBef>
              <a:spcAft>
                <a:spcPts val="0"/>
              </a:spcAft>
              <a:buSzPts val="1800"/>
              <a:buNone/>
            </a:pPr>
            <a:endParaRPr sz="1800" b="1" dirty="0">
              <a:solidFill>
                <a:schemeClr val="tx1"/>
              </a:solidFill>
              <a:latin typeface="Aptos" panose="020B0004020202020204" pitchFamily="34" charset="0"/>
              <a:sym typeface="Arial"/>
            </a:endParaRPr>
          </a:p>
          <a:p>
            <a:pPr marL="285750" lvl="0" indent="-285750" algn="l" rtl="0">
              <a:lnSpc>
                <a:spcPct val="90000"/>
              </a:lnSpc>
              <a:spcBef>
                <a:spcPts val="0"/>
              </a:spcBef>
              <a:spcAft>
                <a:spcPts val="0"/>
              </a:spcAft>
              <a:buSzPts val="1800"/>
              <a:buFont typeface="Arial"/>
              <a:buChar char="•"/>
            </a:pPr>
            <a:r>
              <a:rPr lang="en-US" sz="1800" dirty="0" err="1">
                <a:solidFill>
                  <a:schemeClr val="tx1"/>
                </a:solidFill>
                <a:latin typeface="Aptos" panose="020B0004020202020204" pitchFamily="34" charset="0"/>
                <a:sym typeface="Arial"/>
              </a:rPr>
              <a:t>Problemwissen</a:t>
            </a:r>
            <a:r>
              <a:rPr lang="en-US" sz="1800" dirty="0">
                <a:solidFill>
                  <a:schemeClr val="tx1"/>
                </a:solidFill>
                <a:latin typeface="Aptos" panose="020B0004020202020204" pitchFamily="34" charset="0"/>
                <a:sym typeface="Arial"/>
              </a:rPr>
              <a:t>: Wissen </a:t>
            </a:r>
            <a:r>
              <a:rPr lang="en-US" sz="1800" dirty="0" err="1">
                <a:solidFill>
                  <a:schemeClr val="tx1"/>
                </a:solidFill>
                <a:latin typeface="Aptos" panose="020B0004020202020204" pitchFamily="34" charset="0"/>
                <a:sym typeface="Arial"/>
              </a:rPr>
              <a:t>über</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Themen</a:t>
            </a:r>
            <a:r>
              <a:rPr lang="en-US" sz="1800" dirty="0">
                <a:solidFill>
                  <a:schemeClr val="tx1"/>
                </a:solidFill>
                <a:latin typeface="Aptos" panose="020B0004020202020204" pitchFamily="34" charset="0"/>
                <a:sym typeface="Arial"/>
              </a:rPr>
              <a:t>, z. B. </a:t>
            </a:r>
            <a:r>
              <a:rPr lang="en-US" sz="1800" dirty="0" err="1">
                <a:solidFill>
                  <a:schemeClr val="tx1"/>
                </a:solidFill>
                <a:latin typeface="Aptos" panose="020B0004020202020204" pitchFamily="34" charset="0"/>
                <a:sym typeface="Arial"/>
              </a:rPr>
              <a:t>Umweltprobleme</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soziale</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Auswirkungen</a:t>
            </a:r>
            <a:endParaRPr sz="1800" dirty="0">
              <a:solidFill>
                <a:schemeClr val="tx1"/>
              </a:solidFill>
              <a:latin typeface="Aptos" panose="020B0004020202020204" pitchFamily="34" charset="0"/>
              <a:sym typeface="Arial"/>
            </a:endParaRPr>
          </a:p>
          <a:p>
            <a:pPr marL="285750" lvl="0" indent="-285750" algn="l" rtl="0">
              <a:lnSpc>
                <a:spcPct val="90000"/>
              </a:lnSpc>
              <a:spcBef>
                <a:spcPts val="0"/>
              </a:spcBef>
              <a:spcAft>
                <a:spcPts val="0"/>
              </a:spcAft>
              <a:buSzPts val="1800"/>
              <a:buFont typeface="Arial"/>
              <a:buChar char="•"/>
            </a:pPr>
            <a:r>
              <a:rPr lang="en-US" sz="1800" dirty="0" err="1">
                <a:solidFill>
                  <a:schemeClr val="tx1"/>
                </a:solidFill>
                <a:latin typeface="Aptos" panose="020B0004020202020204" pitchFamily="34" charset="0"/>
                <a:sym typeface="Arial"/>
              </a:rPr>
              <a:t>Handlungswissen</a:t>
            </a:r>
            <a:r>
              <a:rPr lang="en-US" sz="1800" dirty="0">
                <a:solidFill>
                  <a:schemeClr val="tx1"/>
                </a:solidFill>
                <a:latin typeface="Aptos" panose="020B0004020202020204" pitchFamily="34" charset="0"/>
                <a:sym typeface="Arial"/>
              </a:rPr>
              <a:t>: Wissen </a:t>
            </a:r>
            <a:r>
              <a:rPr lang="en-US" sz="1800" dirty="0" err="1">
                <a:solidFill>
                  <a:schemeClr val="tx1"/>
                </a:solidFill>
                <a:latin typeface="Aptos" panose="020B0004020202020204" pitchFamily="34" charset="0"/>
                <a:sym typeface="Arial"/>
              </a:rPr>
              <a:t>über</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nützliche</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Verhaltensweisen</a:t>
            </a:r>
            <a:endParaRPr sz="1800" dirty="0">
              <a:solidFill>
                <a:schemeClr val="tx1"/>
              </a:solidFill>
              <a:latin typeface="Aptos" panose="020B0004020202020204" pitchFamily="34" charset="0"/>
              <a:sym typeface="Arial"/>
            </a:endParaRPr>
          </a:p>
          <a:p>
            <a:pPr marL="0" lvl="0" indent="0" algn="l" rtl="0">
              <a:lnSpc>
                <a:spcPct val="90000"/>
              </a:lnSpc>
              <a:spcBef>
                <a:spcPts val="1600"/>
              </a:spcBef>
              <a:spcAft>
                <a:spcPts val="0"/>
              </a:spcAft>
              <a:buClr>
                <a:srgbClr val="40817D"/>
              </a:buClr>
              <a:buSzPts val="1800"/>
              <a:buNone/>
            </a:pPr>
            <a:endParaRPr sz="1800" b="1" dirty="0">
              <a:solidFill>
                <a:schemeClr val="tx1"/>
              </a:solidFill>
              <a:latin typeface="Aptos" panose="020B0004020202020204" pitchFamily="34" charset="0"/>
              <a:sym typeface="Arial"/>
            </a:endParaRPr>
          </a:p>
          <a:p>
            <a:pPr marL="0" lvl="0" indent="0" algn="l" rtl="0">
              <a:lnSpc>
                <a:spcPct val="90000"/>
              </a:lnSpc>
              <a:spcBef>
                <a:spcPts val="1600"/>
              </a:spcBef>
              <a:spcAft>
                <a:spcPts val="0"/>
              </a:spcAft>
              <a:buClr>
                <a:srgbClr val="40817D"/>
              </a:buClr>
              <a:buSzPts val="1800"/>
              <a:buNone/>
            </a:pPr>
            <a:r>
              <a:rPr lang="en-US" sz="1800" b="1" dirty="0">
                <a:solidFill>
                  <a:schemeClr val="tx1"/>
                </a:solidFill>
                <a:latin typeface="Aptos" panose="020B0004020202020204" pitchFamily="34" charset="0"/>
                <a:sym typeface="Arial"/>
              </a:rPr>
              <a:t>Wissen </a:t>
            </a:r>
            <a:r>
              <a:rPr lang="en-US" sz="1800" b="1" dirty="0" err="1">
                <a:solidFill>
                  <a:schemeClr val="tx1"/>
                </a:solidFill>
                <a:latin typeface="Aptos" panose="020B0004020202020204" pitchFamily="34" charset="0"/>
                <a:sym typeface="Arial"/>
              </a:rPr>
              <a:t>als</a:t>
            </a:r>
            <a:r>
              <a:rPr lang="en-US" sz="1800" b="1" dirty="0">
                <a:solidFill>
                  <a:schemeClr val="tx1"/>
                </a:solidFill>
                <a:latin typeface="Aptos" panose="020B0004020202020204" pitchFamily="34" charset="0"/>
                <a:sym typeface="Arial"/>
              </a:rPr>
              <a:t> </a:t>
            </a:r>
            <a:r>
              <a:rPr lang="en-US" sz="1800" b="1" dirty="0" err="1">
                <a:solidFill>
                  <a:schemeClr val="tx1"/>
                </a:solidFill>
                <a:latin typeface="Aptos" panose="020B0004020202020204" pitchFamily="34" charset="0"/>
                <a:sym typeface="Arial"/>
              </a:rPr>
              <a:t>Grundlage</a:t>
            </a:r>
            <a:r>
              <a:rPr lang="en-US" sz="1800" b="1" dirty="0">
                <a:solidFill>
                  <a:schemeClr val="tx1"/>
                </a:solidFill>
                <a:latin typeface="Aptos" panose="020B0004020202020204" pitchFamily="34" charset="0"/>
                <a:sym typeface="Arial"/>
              </a:rPr>
              <a:t> für die </a:t>
            </a:r>
            <a:r>
              <a:rPr lang="en-US" sz="1800" b="1" dirty="0" err="1">
                <a:solidFill>
                  <a:schemeClr val="tx1"/>
                </a:solidFill>
                <a:latin typeface="Aptos" panose="020B0004020202020204" pitchFamily="34" charset="0"/>
                <a:sym typeface="Arial"/>
              </a:rPr>
              <a:t>Begründung</a:t>
            </a:r>
            <a:r>
              <a:rPr lang="en-US" sz="1800" b="1" dirty="0">
                <a:solidFill>
                  <a:schemeClr val="tx1"/>
                </a:solidFill>
                <a:latin typeface="Aptos" panose="020B0004020202020204" pitchFamily="34" charset="0"/>
                <a:sym typeface="Arial"/>
              </a:rPr>
              <a:t> der </a:t>
            </a:r>
            <a:r>
              <a:rPr lang="en-US" sz="1800" b="1" dirty="0" err="1">
                <a:solidFill>
                  <a:schemeClr val="tx1"/>
                </a:solidFill>
                <a:latin typeface="Aptos" panose="020B0004020202020204" pitchFamily="34" charset="0"/>
                <a:sym typeface="Arial"/>
              </a:rPr>
              <a:t>Notwendigkeit</a:t>
            </a:r>
            <a:r>
              <a:rPr lang="en-US" sz="1800" b="1" dirty="0">
                <a:solidFill>
                  <a:schemeClr val="tx1"/>
                </a:solidFill>
                <a:latin typeface="Aptos" panose="020B0004020202020204" pitchFamily="34" charset="0"/>
                <a:sym typeface="Arial"/>
              </a:rPr>
              <a:t> von </a:t>
            </a:r>
            <a:r>
              <a:rPr lang="en-US" sz="1800" b="1" dirty="0" err="1">
                <a:solidFill>
                  <a:schemeClr val="tx1"/>
                </a:solidFill>
                <a:latin typeface="Aptos" panose="020B0004020202020204" pitchFamily="34" charset="0"/>
                <a:sym typeface="Arial"/>
              </a:rPr>
              <a:t>Verhaltensänderungen</a:t>
            </a:r>
            <a:r>
              <a:rPr lang="en-US" sz="1800" b="1" dirty="0">
                <a:solidFill>
                  <a:schemeClr val="tx1"/>
                </a:solidFill>
                <a:latin typeface="Aptos" panose="020B0004020202020204" pitchFamily="34" charset="0"/>
                <a:sym typeface="Arial"/>
              </a:rPr>
              <a:t>.</a:t>
            </a:r>
            <a:endParaRPr dirty="0">
              <a:solidFill>
                <a:schemeClr val="tx1"/>
              </a:solidFill>
              <a:latin typeface="Aptos" panose="020B0004020202020204" pitchFamily="34" charset="0"/>
            </a:endParaRPr>
          </a:p>
          <a:p>
            <a:pPr marL="0" lvl="0" indent="0" algn="l" rtl="0">
              <a:lnSpc>
                <a:spcPct val="90000"/>
              </a:lnSpc>
              <a:spcBef>
                <a:spcPts val="1600"/>
              </a:spcBef>
              <a:spcAft>
                <a:spcPts val="0"/>
              </a:spcAft>
              <a:buClr>
                <a:srgbClr val="40817D"/>
              </a:buClr>
              <a:buSzPts val="1800"/>
              <a:buNone/>
            </a:pPr>
            <a:endParaRPr sz="1800" dirty="0">
              <a:solidFill>
                <a:schemeClr val="tx1"/>
              </a:solidFill>
              <a:latin typeface="Aptos" panose="020B0004020202020204" pitchFamily="34" charset="0"/>
              <a:sym typeface="Arial"/>
            </a:endParaRPr>
          </a:p>
          <a:p>
            <a:pPr marL="0" lvl="0" indent="0" algn="l" rtl="0">
              <a:lnSpc>
                <a:spcPct val="90000"/>
              </a:lnSpc>
              <a:spcBef>
                <a:spcPts val="1600"/>
              </a:spcBef>
              <a:spcAft>
                <a:spcPts val="0"/>
              </a:spcAft>
              <a:buClr>
                <a:srgbClr val="829C21"/>
              </a:buClr>
              <a:buSzPts val="1800"/>
              <a:buNone/>
            </a:pPr>
            <a:r>
              <a:rPr lang="en-US" sz="1800" b="1" dirty="0">
                <a:solidFill>
                  <a:schemeClr val="tx1"/>
                </a:solidFill>
                <a:latin typeface="Aptos" panose="020B0004020202020204" pitchFamily="34" charset="0"/>
                <a:sym typeface="Arial"/>
              </a:rPr>
              <a:t>ABER</a:t>
            </a:r>
            <a:r>
              <a:rPr lang="en-US" sz="1800" b="0" dirty="0">
                <a:solidFill>
                  <a:schemeClr val="tx1"/>
                </a:solidFill>
                <a:latin typeface="Aptos" panose="020B0004020202020204" pitchFamily="34" charset="0"/>
                <a:sym typeface="Arial"/>
              </a:rPr>
              <a:t>: </a:t>
            </a:r>
            <a:r>
              <a:rPr lang="en-US" sz="1800" dirty="0">
                <a:solidFill>
                  <a:schemeClr val="tx1"/>
                </a:solidFill>
                <a:latin typeface="Aptos" panose="020B0004020202020204" pitchFamily="34" charset="0"/>
                <a:sym typeface="Arial"/>
              </a:rPr>
              <a:t>Der Zusammenhang </a:t>
            </a:r>
            <a:r>
              <a:rPr lang="en-US" sz="1800" dirty="0" err="1">
                <a:solidFill>
                  <a:schemeClr val="tx1"/>
                </a:solidFill>
                <a:latin typeface="Aptos" panose="020B0004020202020204" pitchFamily="34" charset="0"/>
                <a:sym typeface="Arial"/>
              </a:rPr>
              <a:t>zwischen</a:t>
            </a:r>
            <a:r>
              <a:rPr lang="en-US" sz="1800" dirty="0">
                <a:solidFill>
                  <a:schemeClr val="tx1"/>
                </a:solidFill>
                <a:latin typeface="Aptos" panose="020B0004020202020204" pitchFamily="34" charset="0"/>
                <a:sym typeface="Arial"/>
              </a:rPr>
              <a:t> Wissen und </a:t>
            </a:r>
            <a:r>
              <a:rPr lang="en-US" sz="1800" dirty="0" err="1">
                <a:solidFill>
                  <a:schemeClr val="tx1"/>
                </a:solidFill>
                <a:latin typeface="Aptos" panose="020B0004020202020204" pitchFamily="34" charset="0"/>
                <a:sym typeface="Arial"/>
              </a:rPr>
              <a:t>Handeln</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ist</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eher</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schwach</a:t>
            </a:r>
            <a:r>
              <a:rPr lang="en-US" sz="1800" dirty="0">
                <a:solidFill>
                  <a:schemeClr val="tx1"/>
                </a:solidFill>
                <a:latin typeface="Aptos" panose="020B0004020202020204" pitchFamily="34" charset="0"/>
                <a:sym typeface="Arial"/>
              </a:rPr>
              <a:t>: </a:t>
            </a:r>
            <a:r>
              <a:rPr lang="en-US" sz="1800" b="1" dirty="0">
                <a:solidFill>
                  <a:schemeClr val="tx1"/>
                </a:solidFill>
                <a:latin typeface="Aptos" panose="020B0004020202020204" pitchFamily="34" charset="0"/>
                <a:sym typeface="Arial"/>
              </a:rPr>
              <a:t>Wissen </a:t>
            </a:r>
            <a:r>
              <a:rPr lang="en-US" sz="1800" b="1" dirty="0" err="1">
                <a:solidFill>
                  <a:schemeClr val="tx1"/>
                </a:solidFill>
                <a:latin typeface="Aptos" panose="020B0004020202020204" pitchFamily="34" charset="0"/>
                <a:sym typeface="Arial"/>
              </a:rPr>
              <a:t>allein</a:t>
            </a:r>
            <a:r>
              <a:rPr lang="en-US" sz="1800" b="1" dirty="0">
                <a:solidFill>
                  <a:schemeClr val="tx1"/>
                </a:solidFill>
                <a:latin typeface="Aptos" panose="020B0004020202020204" pitchFamily="34" charset="0"/>
                <a:sym typeface="Arial"/>
              </a:rPr>
              <a:t> </a:t>
            </a:r>
            <a:r>
              <a:rPr lang="en-US" sz="1800" b="1" dirty="0" err="1">
                <a:solidFill>
                  <a:schemeClr val="tx1"/>
                </a:solidFill>
                <a:latin typeface="Aptos" panose="020B0004020202020204" pitchFamily="34" charset="0"/>
                <a:sym typeface="Arial"/>
              </a:rPr>
              <a:t>reicht</a:t>
            </a:r>
            <a:r>
              <a:rPr lang="en-US" sz="1800" b="1" dirty="0">
                <a:solidFill>
                  <a:schemeClr val="tx1"/>
                </a:solidFill>
                <a:latin typeface="Aptos" panose="020B0004020202020204" pitchFamily="34" charset="0"/>
                <a:sym typeface="Arial"/>
              </a:rPr>
              <a:t> nicht </a:t>
            </a:r>
            <a:r>
              <a:rPr lang="en-US" sz="1800" b="1" dirty="0" err="1">
                <a:solidFill>
                  <a:schemeClr val="tx1"/>
                </a:solidFill>
                <a:latin typeface="Aptos" panose="020B0004020202020204" pitchFamily="34" charset="0"/>
                <a:sym typeface="Arial"/>
              </a:rPr>
              <a:t>aus</a:t>
            </a:r>
            <a:r>
              <a:rPr lang="en-US" sz="1800" b="1" dirty="0">
                <a:solidFill>
                  <a:schemeClr val="tx1"/>
                </a:solidFill>
                <a:latin typeface="Aptos" panose="020B0004020202020204" pitchFamily="34" charset="0"/>
                <a:sym typeface="Arial"/>
              </a:rPr>
              <a:t>, um </a:t>
            </a:r>
            <a:r>
              <a:rPr lang="en-US" sz="1800" b="1" dirty="0" err="1">
                <a:solidFill>
                  <a:schemeClr val="tx1"/>
                </a:solidFill>
                <a:latin typeface="Aptos" panose="020B0004020202020204" pitchFamily="34" charset="0"/>
                <a:sym typeface="Arial"/>
              </a:rPr>
              <a:t>eine</a:t>
            </a:r>
            <a:r>
              <a:rPr lang="en-US" sz="1800" b="1" dirty="0">
                <a:solidFill>
                  <a:schemeClr val="tx1"/>
                </a:solidFill>
                <a:latin typeface="Aptos" panose="020B0004020202020204" pitchFamily="34" charset="0"/>
                <a:sym typeface="Arial"/>
              </a:rPr>
              <a:t> </a:t>
            </a:r>
            <a:r>
              <a:rPr lang="en-US" sz="1800" b="1" dirty="0" err="1">
                <a:solidFill>
                  <a:schemeClr val="tx1"/>
                </a:solidFill>
                <a:latin typeface="Aptos" panose="020B0004020202020204" pitchFamily="34" charset="0"/>
                <a:sym typeface="Arial"/>
              </a:rPr>
              <a:t>Verhaltensänderung</a:t>
            </a:r>
            <a:r>
              <a:rPr lang="en-US" sz="1800" b="1" dirty="0">
                <a:solidFill>
                  <a:schemeClr val="tx1"/>
                </a:solidFill>
                <a:latin typeface="Aptos" panose="020B0004020202020204" pitchFamily="34" charset="0"/>
                <a:sym typeface="Arial"/>
              </a:rPr>
              <a:t> </a:t>
            </a:r>
            <a:r>
              <a:rPr lang="en-US" sz="1800" b="1" dirty="0" err="1">
                <a:solidFill>
                  <a:schemeClr val="tx1"/>
                </a:solidFill>
                <a:latin typeface="Aptos" panose="020B0004020202020204" pitchFamily="34" charset="0"/>
                <a:sym typeface="Arial"/>
              </a:rPr>
              <a:t>zu</a:t>
            </a:r>
            <a:r>
              <a:rPr lang="en-US" sz="1800" b="1" dirty="0">
                <a:solidFill>
                  <a:schemeClr val="tx1"/>
                </a:solidFill>
                <a:latin typeface="Aptos" panose="020B0004020202020204" pitchFamily="34" charset="0"/>
                <a:sym typeface="Arial"/>
              </a:rPr>
              <a:t> </a:t>
            </a:r>
            <a:r>
              <a:rPr lang="en-US" sz="1800" b="1" dirty="0" err="1">
                <a:solidFill>
                  <a:schemeClr val="tx1"/>
                </a:solidFill>
                <a:latin typeface="Aptos" panose="020B0004020202020204" pitchFamily="34" charset="0"/>
                <a:sym typeface="Arial"/>
              </a:rPr>
              <a:t>erreichen</a:t>
            </a:r>
            <a:r>
              <a:rPr lang="en-US" sz="1800" b="1" dirty="0">
                <a:solidFill>
                  <a:schemeClr val="tx1"/>
                </a:solidFill>
                <a:latin typeface="Aptos" panose="020B0004020202020204" pitchFamily="34" charset="0"/>
                <a:sym typeface="Arial"/>
              </a:rPr>
              <a:t>!</a:t>
            </a:r>
            <a:endParaRPr sz="1800" b="1" dirty="0">
              <a:solidFill>
                <a:schemeClr val="tx1"/>
              </a:solidFill>
              <a:latin typeface="Aptos" panose="020B0004020202020204" pitchFamily="34" charset="0"/>
              <a:sym typeface="Arial"/>
            </a:endParaRPr>
          </a:p>
        </p:txBody>
      </p:sp>
      <p:sp>
        <p:nvSpPr>
          <p:cNvPr id="139" name="Google Shape;139;p3"/>
          <p:cNvSpPr txBox="1">
            <a:spLocks noGrp="1"/>
          </p:cNvSpPr>
          <p:nvPr>
            <p:ph type="sldNum" idx="4294967295"/>
          </p:nvPr>
        </p:nvSpPr>
        <p:spPr>
          <a:xfrm>
            <a:off x="594359" y="6332220"/>
            <a:ext cx="127001" cy="165101"/>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Clr>
                <a:srgbClr val="000000"/>
              </a:buClr>
              <a:buSzPts val="1100"/>
              <a:buFont typeface="Arial"/>
              <a:buNone/>
            </a:pPr>
            <a:fld id="{00000000-1234-1234-1234-123412341234}" type="slidenum">
              <a:rPr lang="en-US"/>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4"/>
          <p:cNvSpPr txBox="1">
            <a:spLocks noGrp="1"/>
          </p:cNvSpPr>
          <p:nvPr>
            <p:ph type="body" idx="1"/>
          </p:nvPr>
        </p:nvSpPr>
        <p:spPr>
          <a:xfrm>
            <a:off x="1366520" y="2518590"/>
            <a:ext cx="10088706" cy="3984098"/>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SzPts val="2000"/>
              <a:buNone/>
            </a:pPr>
            <a:r>
              <a:rPr lang="en-US" dirty="0">
                <a:solidFill>
                  <a:schemeClr val="tx1"/>
                </a:solidFill>
                <a:latin typeface="Aptos" panose="020B0004020202020204" pitchFamily="34" charset="0"/>
                <a:sym typeface="Arial"/>
              </a:rPr>
              <a:t>Die </a:t>
            </a:r>
            <a:r>
              <a:rPr lang="en-US" dirty="0" err="1">
                <a:solidFill>
                  <a:schemeClr val="tx1"/>
                </a:solidFill>
                <a:latin typeface="Aptos" panose="020B0004020202020204" pitchFamily="34" charset="0"/>
                <a:sym typeface="Arial"/>
              </a:rPr>
              <a:t>Vermittlung</a:t>
            </a:r>
            <a:r>
              <a:rPr lang="en-US" dirty="0">
                <a:solidFill>
                  <a:schemeClr val="tx1"/>
                </a:solidFill>
                <a:latin typeface="Aptos" panose="020B0004020202020204" pitchFamily="34" charset="0"/>
                <a:sym typeface="Arial"/>
              </a:rPr>
              <a:t> von Wissen </a:t>
            </a:r>
            <a:r>
              <a:rPr lang="en-US" dirty="0" err="1">
                <a:solidFill>
                  <a:schemeClr val="tx1"/>
                </a:solidFill>
                <a:latin typeface="Aptos" panose="020B0004020202020204" pitchFamily="34" charset="0"/>
                <a:sym typeface="Arial"/>
              </a:rPr>
              <a:t>über</a:t>
            </a:r>
            <a:r>
              <a:rPr lang="en-US" dirty="0">
                <a:solidFill>
                  <a:schemeClr val="tx1"/>
                </a:solidFill>
                <a:latin typeface="Aptos" panose="020B0004020202020204" pitchFamily="34" charset="0"/>
                <a:sym typeface="Arial"/>
              </a:rPr>
              <a:t> </a:t>
            </a:r>
            <a:r>
              <a:rPr lang="en-US" dirty="0" err="1">
                <a:solidFill>
                  <a:schemeClr val="tx1"/>
                </a:solidFill>
                <a:latin typeface="Aptos" panose="020B0004020202020204" pitchFamily="34" charset="0"/>
                <a:sym typeface="Arial"/>
              </a:rPr>
              <a:t>ein</a:t>
            </a:r>
            <a:r>
              <a:rPr lang="en-US" dirty="0">
                <a:solidFill>
                  <a:schemeClr val="tx1"/>
                </a:solidFill>
                <a:latin typeface="Aptos" panose="020B0004020202020204" pitchFamily="34" charset="0"/>
                <a:sym typeface="Arial"/>
              </a:rPr>
              <a:t> Problem </a:t>
            </a:r>
            <a:r>
              <a:rPr lang="en-US" dirty="0" err="1">
                <a:solidFill>
                  <a:schemeClr val="tx1"/>
                </a:solidFill>
                <a:latin typeface="Aptos" panose="020B0004020202020204" pitchFamily="34" charset="0"/>
                <a:sym typeface="Arial"/>
              </a:rPr>
              <a:t>ohne</a:t>
            </a:r>
            <a:r>
              <a:rPr lang="en-US" dirty="0">
                <a:solidFill>
                  <a:schemeClr val="tx1"/>
                </a:solidFill>
                <a:latin typeface="Aptos" panose="020B0004020202020204" pitchFamily="34" charset="0"/>
                <a:sym typeface="Arial"/>
              </a:rPr>
              <a:t> </a:t>
            </a:r>
            <a:r>
              <a:rPr lang="en-US" dirty="0" err="1">
                <a:solidFill>
                  <a:schemeClr val="tx1"/>
                </a:solidFill>
                <a:latin typeface="Aptos" panose="020B0004020202020204" pitchFamily="34" charset="0"/>
                <a:sym typeface="Arial"/>
              </a:rPr>
              <a:t>konkrete</a:t>
            </a:r>
            <a:r>
              <a:rPr lang="en-US" dirty="0">
                <a:solidFill>
                  <a:schemeClr val="tx1"/>
                </a:solidFill>
                <a:latin typeface="Aptos" panose="020B0004020202020204" pitchFamily="34" charset="0"/>
                <a:sym typeface="Arial"/>
              </a:rPr>
              <a:t> </a:t>
            </a:r>
            <a:r>
              <a:rPr lang="en-US" dirty="0" err="1">
                <a:solidFill>
                  <a:schemeClr val="tx1"/>
                </a:solidFill>
                <a:latin typeface="Aptos" panose="020B0004020202020204" pitchFamily="34" charset="0"/>
                <a:sym typeface="Arial"/>
              </a:rPr>
              <a:t>Handlungsoptionen</a:t>
            </a:r>
            <a:r>
              <a:rPr lang="en-US" dirty="0">
                <a:solidFill>
                  <a:schemeClr val="tx1"/>
                </a:solidFill>
                <a:latin typeface="Aptos" panose="020B0004020202020204" pitchFamily="34" charset="0"/>
                <a:sym typeface="Arial"/>
              </a:rPr>
              <a:t> (</a:t>
            </a:r>
            <a:r>
              <a:rPr lang="en-US" dirty="0" err="1">
                <a:solidFill>
                  <a:schemeClr val="tx1"/>
                </a:solidFill>
                <a:latin typeface="Aptos" panose="020B0004020202020204" pitchFamily="34" charset="0"/>
                <a:sym typeface="Arial"/>
              </a:rPr>
              <a:t>Handlungswissen</a:t>
            </a:r>
            <a:r>
              <a:rPr lang="en-US" dirty="0">
                <a:solidFill>
                  <a:schemeClr val="tx1"/>
                </a:solidFill>
                <a:latin typeface="Aptos" panose="020B0004020202020204" pitchFamily="34" charset="0"/>
                <a:sym typeface="Arial"/>
              </a:rPr>
              <a:t>) </a:t>
            </a:r>
            <a:r>
              <a:rPr lang="en-US" dirty="0" err="1">
                <a:solidFill>
                  <a:schemeClr val="tx1"/>
                </a:solidFill>
                <a:latin typeface="Aptos" panose="020B0004020202020204" pitchFamily="34" charset="0"/>
                <a:sym typeface="Arial"/>
              </a:rPr>
              <a:t>führt</a:t>
            </a:r>
            <a:r>
              <a:rPr lang="en-US" dirty="0">
                <a:solidFill>
                  <a:schemeClr val="tx1"/>
                </a:solidFill>
                <a:latin typeface="Aptos" panose="020B0004020202020204" pitchFamily="34" charset="0"/>
                <a:sym typeface="Arial"/>
              </a:rPr>
              <a:t> </a:t>
            </a:r>
            <a:r>
              <a:rPr lang="en-US" dirty="0" err="1">
                <a:solidFill>
                  <a:schemeClr val="tx1"/>
                </a:solidFill>
                <a:latin typeface="Aptos" panose="020B0004020202020204" pitchFamily="34" charset="0"/>
                <a:sym typeface="Arial"/>
              </a:rPr>
              <a:t>zu</a:t>
            </a:r>
            <a:r>
              <a:rPr lang="en-US" dirty="0">
                <a:solidFill>
                  <a:schemeClr val="tx1"/>
                </a:solidFill>
                <a:latin typeface="Aptos" panose="020B0004020202020204" pitchFamily="34" charset="0"/>
                <a:sym typeface="Arial"/>
              </a:rPr>
              <a:t> </a:t>
            </a:r>
            <a:r>
              <a:rPr lang="en-US" dirty="0" err="1">
                <a:solidFill>
                  <a:schemeClr val="tx1"/>
                </a:solidFill>
                <a:latin typeface="Aptos" panose="020B0004020202020204" pitchFamily="34" charset="0"/>
                <a:sym typeface="Arial"/>
              </a:rPr>
              <a:t>kognitiver</a:t>
            </a:r>
            <a:r>
              <a:rPr lang="en-US" dirty="0">
                <a:solidFill>
                  <a:schemeClr val="tx1"/>
                </a:solidFill>
                <a:latin typeface="Aptos" panose="020B0004020202020204" pitchFamily="34" charset="0"/>
                <a:sym typeface="Arial"/>
              </a:rPr>
              <a:t> </a:t>
            </a:r>
            <a:r>
              <a:rPr lang="en-US" dirty="0" err="1">
                <a:solidFill>
                  <a:schemeClr val="tx1"/>
                </a:solidFill>
                <a:latin typeface="Aptos" panose="020B0004020202020204" pitchFamily="34" charset="0"/>
                <a:sym typeface="Arial"/>
              </a:rPr>
              <a:t>Dissonanz</a:t>
            </a:r>
            <a:r>
              <a:rPr lang="en-US" dirty="0">
                <a:solidFill>
                  <a:schemeClr val="tx1"/>
                </a:solidFill>
                <a:latin typeface="Aptos" panose="020B0004020202020204" pitchFamily="34" charset="0"/>
                <a:sym typeface="Arial"/>
              </a:rPr>
              <a:t>.</a:t>
            </a:r>
            <a:endParaRPr b="1" dirty="0">
              <a:solidFill>
                <a:schemeClr val="tx1"/>
              </a:solidFill>
              <a:latin typeface="Aptos" panose="020B0004020202020204" pitchFamily="34" charset="0"/>
              <a:sym typeface="Arial"/>
            </a:endParaRPr>
          </a:p>
          <a:p>
            <a:pPr marL="0" lvl="0" indent="0" algn="l" rtl="0">
              <a:lnSpc>
                <a:spcPct val="90000"/>
              </a:lnSpc>
              <a:spcBef>
                <a:spcPts val="1800"/>
              </a:spcBef>
              <a:spcAft>
                <a:spcPts val="0"/>
              </a:spcAft>
              <a:buClr>
                <a:srgbClr val="86A8AF"/>
              </a:buClr>
              <a:buSzPts val="2000"/>
              <a:buNone/>
            </a:pPr>
            <a:r>
              <a:rPr lang="en-US" b="1" dirty="0">
                <a:solidFill>
                  <a:schemeClr val="tx1"/>
                </a:solidFill>
                <a:latin typeface="Aptos" panose="020B0004020202020204" pitchFamily="34" charset="0"/>
                <a:sym typeface="Arial"/>
              </a:rPr>
              <a:t>Definition: Ein </a:t>
            </a:r>
            <a:r>
              <a:rPr lang="en-US" b="1" dirty="0" err="1">
                <a:solidFill>
                  <a:schemeClr val="tx1"/>
                </a:solidFill>
                <a:latin typeface="Aptos" panose="020B0004020202020204" pitchFamily="34" charset="0"/>
                <a:sym typeface="Arial"/>
              </a:rPr>
              <a:t>unangenehmer</a:t>
            </a:r>
            <a:r>
              <a:rPr lang="en-US" b="1" dirty="0">
                <a:solidFill>
                  <a:schemeClr val="tx1"/>
                </a:solidFill>
                <a:latin typeface="Aptos" panose="020B0004020202020204" pitchFamily="34" charset="0"/>
                <a:sym typeface="Arial"/>
              </a:rPr>
              <a:t> </a:t>
            </a:r>
            <a:r>
              <a:rPr lang="en-US" b="1" dirty="0" err="1">
                <a:solidFill>
                  <a:schemeClr val="tx1"/>
                </a:solidFill>
                <a:latin typeface="Aptos" panose="020B0004020202020204" pitchFamily="34" charset="0"/>
                <a:sym typeface="Arial"/>
              </a:rPr>
              <a:t>emotionaler</a:t>
            </a:r>
            <a:r>
              <a:rPr lang="en-US" b="1" dirty="0">
                <a:solidFill>
                  <a:schemeClr val="tx1"/>
                </a:solidFill>
                <a:latin typeface="Aptos" panose="020B0004020202020204" pitchFamily="34" charset="0"/>
                <a:sym typeface="Arial"/>
              </a:rPr>
              <a:t> </a:t>
            </a:r>
            <a:r>
              <a:rPr lang="en-US" b="1" dirty="0" err="1">
                <a:solidFill>
                  <a:schemeClr val="tx1"/>
                </a:solidFill>
                <a:latin typeface="Aptos" panose="020B0004020202020204" pitchFamily="34" charset="0"/>
                <a:sym typeface="Arial"/>
              </a:rPr>
              <a:t>Zustand</a:t>
            </a:r>
            <a:r>
              <a:rPr lang="en-US" b="1" dirty="0">
                <a:solidFill>
                  <a:schemeClr val="tx1"/>
                </a:solidFill>
                <a:latin typeface="Aptos" panose="020B0004020202020204" pitchFamily="34" charset="0"/>
                <a:sym typeface="Arial"/>
              </a:rPr>
              <a:t>, der </a:t>
            </a:r>
            <a:r>
              <a:rPr lang="en-US" b="1" dirty="0" err="1">
                <a:solidFill>
                  <a:schemeClr val="tx1"/>
                </a:solidFill>
                <a:latin typeface="Aptos" panose="020B0004020202020204" pitchFamily="34" charset="0"/>
                <a:sym typeface="Arial"/>
              </a:rPr>
              <a:t>entsteht</a:t>
            </a:r>
            <a:r>
              <a:rPr lang="en-US" b="1" dirty="0">
                <a:solidFill>
                  <a:schemeClr val="tx1"/>
                </a:solidFill>
                <a:latin typeface="Aptos" panose="020B0004020202020204" pitchFamily="34" charset="0"/>
                <a:sym typeface="Arial"/>
              </a:rPr>
              <a:t>, </a:t>
            </a:r>
            <a:r>
              <a:rPr lang="en-US" b="1" dirty="0" err="1">
                <a:solidFill>
                  <a:schemeClr val="tx1"/>
                </a:solidFill>
                <a:latin typeface="Aptos" panose="020B0004020202020204" pitchFamily="34" charset="0"/>
                <a:sym typeface="Arial"/>
              </a:rPr>
              <a:t>wenn</a:t>
            </a:r>
            <a:r>
              <a:rPr lang="en-US" b="1" dirty="0">
                <a:solidFill>
                  <a:schemeClr val="tx1"/>
                </a:solidFill>
                <a:latin typeface="Aptos" panose="020B0004020202020204" pitchFamily="34" charset="0"/>
                <a:sym typeface="Arial"/>
              </a:rPr>
              <a:t> die </a:t>
            </a:r>
            <a:r>
              <a:rPr lang="en-US" b="1" dirty="0" err="1">
                <a:solidFill>
                  <a:schemeClr val="tx1"/>
                </a:solidFill>
                <a:latin typeface="Aptos" panose="020B0004020202020204" pitchFamily="34" charset="0"/>
                <a:sym typeface="Arial"/>
              </a:rPr>
              <a:t>eigenen</a:t>
            </a:r>
            <a:r>
              <a:rPr lang="en-US" b="1" dirty="0">
                <a:solidFill>
                  <a:schemeClr val="tx1"/>
                </a:solidFill>
                <a:latin typeface="Aptos" panose="020B0004020202020204" pitchFamily="34" charset="0"/>
                <a:sym typeface="Arial"/>
              </a:rPr>
              <a:t> </a:t>
            </a:r>
            <a:r>
              <a:rPr lang="en-US" b="1" dirty="0" err="1">
                <a:solidFill>
                  <a:schemeClr val="tx1"/>
                </a:solidFill>
                <a:latin typeface="Aptos" panose="020B0004020202020204" pitchFamily="34" charset="0"/>
                <a:sym typeface="Arial"/>
              </a:rPr>
              <a:t>Handlungen</a:t>
            </a:r>
            <a:r>
              <a:rPr lang="en-US" b="1" dirty="0">
                <a:solidFill>
                  <a:schemeClr val="tx1"/>
                </a:solidFill>
                <a:latin typeface="Aptos" panose="020B0004020202020204" pitchFamily="34" charset="0"/>
                <a:sym typeface="Arial"/>
              </a:rPr>
              <a:t> nicht </a:t>
            </a:r>
            <a:r>
              <a:rPr lang="en-US" b="1" dirty="0" err="1">
                <a:solidFill>
                  <a:schemeClr val="tx1"/>
                </a:solidFill>
                <a:latin typeface="Aptos" panose="020B0004020202020204" pitchFamily="34" charset="0"/>
                <a:sym typeface="Arial"/>
              </a:rPr>
              <a:t>mit</a:t>
            </a:r>
            <a:r>
              <a:rPr lang="en-US" b="1" dirty="0">
                <a:solidFill>
                  <a:schemeClr val="tx1"/>
                </a:solidFill>
                <a:latin typeface="Aptos" panose="020B0004020202020204" pitchFamily="34" charset="0"/>
                <a:sym typeface="Arial"/>
              </a:rPr>
              <a:t> den </a:t>
            </a:r>
            <a:r>
              <a:rPr lang="en-US" b="1" dirty="0" err="1">
                <a:solidFill>
                  <a:schemeClr val="tx1"/>
                </a:solidFill>
                <a:latin typeface="Aptos" panose="020B0004020202020204" pitchFamily="34" charset="0"/>
                <a:sym typeface="Arial"/>
              </a:rPr>
              <a:t>eigenen</a:t>
            </a:r>
            <a:r>
              <a:rPr lang="en-US" b="1" dirty="0">
                <a:solidFill>
                  <a:schemeClr val="tx1"/>
                </a:solidFill>
                <a:latin typeface="Aptos" panose="020B0004020202020204" pitchFamily="34" charset="0"/>
                <a:sym typeface="Arial"/>
              </a:rPr>
              <a:t> </a:t>
            </a:r>
            <a:r>
              <a:rPr lang="en-US" b="1" dirty="0" err="1">
                <a:solidFill>
                  <a:schemeClr val="tx1"/>
                </a:solidFill>
                <a:latin typeface="Aptos" panose="020B0004020202020204" pitchFamily="34" charset="0"/>
                <a:sym typeface="Arial"/>
              </a:rPr>
              <a:t>Überzeugungen</a:t>
            </a:r>
            <a:r>
              <a:rPr lang="en-US" b="1" dirty="0">
                <a:solidFill>
                  <a:schemeClr val="tx1"/>
                </a:solidFill>
                <a:latin typeface="Aptos" panose="020B0004020202020204" pitchFamily="34" charset="0"/>
                <a:sym typeface="Arial"/>
              </a:rPr>
              <a:t>/</a:t>
            </a:r>
            <a:r>
              <a:rPr lang="en-US" b="1" dirty="0" err="1">
                <a:solidFill>
                  <a:schemeClr val="tx1"/>
                </a:solidFill>
                <a:latin typeface="Aptos" panose="020B0004020202020204" pitchFamily="34" charset="0"/>
                <a:sym typeface="Arial"/>
              </a:rPr>
              <a:t>Werten</a:t>
            </a:r>
            <a:r>
              <a:rPr lang="en-US" b="1" dirty="0">
                <a:solidFill>
                  <a:schemeClr val="tx1"/>
                </a:solidFill>
                <a:latin typeface="Aptos" panose="020B0004020202020204" pitchFamily="34" charset="0"/>
                <a:sym typeface="Arial"/>
              </a:rPr>
              <a:t>/</a:t>
            </a:r>
            <a:r>
              <a:rPr lang="en-US" b="1" dirty="0" err="1">
                <a:solidFill>
                  <a:schemeClr val="tx1"/>
                </a:solidFill>
                <a:latin typeface="Aptos" panose="020B0004020202020204" pitchFamily="34" charset="0"/>
                <a:sym typeface="Arial"/>
              </a:rPr>
              <a:t>Annahmen</a:t>
            </a:r>
            <a:r>
              <a:rPr lang="en-US" b="1" dirty="0">
                <a:solidFill>
                  <a:schemeClr val="tx1"/>
                </a:solidFill>
                <a:latin typeface="Aptos" panose="020B0004020202020204" pitchFamily="34" charset="0"/>
                <a:sym typeface="Arial"/>
              </a:rPr>
              <a:t> </a:t>
            </a:r>
            <a:r>
              <a:rPr lang="en-US" b="1" dirty="0" err="1">
                <a:solidFill>
                  <a:schemeClr val="tx1"/>
                </a:solidFill>
                <a:latin typeface="Aptos" panose="020B0004020202020204" pitchFamily="34" charset="0"/>
                <a:sym typeface="Arial"/>
              </a:rPr>
              <a:t>übereinstimmen</a:t>
            </a:r>
            <a:r>
              <a:rPr lang="en-US" b="1" dirty="0">
                <a:solidFill>
                  <a:schemeClr val="tx1"/>
                </a:solidFill>
                <a:latin typeface="Aptos" panose="020B0004020202020204" pitchFamily="34" charset="0"/>
                <a:sym typeface="Arial"/>
              </a:rPr>
              <a:t> (</a:t>
            </a:r>
            <a:r>
              <a:rPr lang="en-US" b="1" dirty="0" err="1">
                <a:solidFill>
                  <a:schemeClr val="tx1"/>
                </a:solidFill>
                <a:latin typeface="Aptos" panose="020B0004020202020204" pitchFamily="34" charset="0"/>
                <a:sym typeface="Arial"/>
              </a:rPr>
              <a:t>Zustand</a:t>
            </a:r>
            <a:r>
              <a:rPr lang="en-US" b="1" dirty="0">
                <a:solidFill>
                  <a:schemeClr val="tx1"/>
                </a:solidFill>
                <a:latin typeface="Aptos" panose="020B0004020202020204" pitchFamily="34" charset="0"/>
                <a:sym typeface="Arial"/>
              </a:rPr>
              <a:t> der </a:t>
            </a:r>
            <a:r>
              <a:rPr lang="en-US" b="1" dirty="0" err="1">
                <a:solidFill>
                  <a:schemeClr val="tx1"/>
                </a:solidFill>
                <a:latin typeface="Aptos" panose="020B0004020202020204" pitchFamily="34" charset="0"/>
                <a:sym typeface="Arial"/>
              </a:rPr>
              <a:t>Anspannung</a:t>
            </a:r>
            <a:r>
              <a:rPr lang="en-US" b="1" dirty="0">
                <a:solidFill>
                  <a:schemeClr val="tx1"/>
                </a:solidFill>
                <a:latin typeface="Aptos" panose="020B0004020202020204" pitchFamily="34" charset="0"/>
                <a:sym typeface="Arial"/>
              </a:rPr>
              <a:t>).</a:t>
            </a:r>
            <a:endParaRPr dirty="0">
              <a:solidFill>
                <a:schemeClr val="tx1"/>
              </a:solidFill>
              <a:latin typeface="Aptos" panose="020B0004020202020204" pitchFamily="34" charset="0"/>
              <a:sym typeface="Arial"/>
            </a:endParaRPr>
          </a:p>
          <a:p>
            <a:pPr marL="0" lvl="0" indent="0" algn="l" rtl="0">
              <a:lnSpc>
                <a:spcPct val="90000"/>
              </a:lnSpc>
              <a:spcBef>
                <a:spcPts val="1800"/>
              </a:spcBef>
              <a:spcAft>
                <a:spcPts val="0"/>
              </a:spcAft>
              <a:buSzPts val="2000"/>
              <a:buNone/>
            </a:pPr>
            <a:r>
              <a:rPr lang="en-US" dirty="0" err="1">
                <a:solidFill>
                  <a:schemeClr val="tx1"/>
                </a:solidFill>
                <a:latin typeface="Aptos" panose="020B0004020202020204" pitchFamily="34" charset="0"/>
                <a:sym typeface="Arial"/>
              </a:rPr>
              <a:t>Beispiel</a:t>
            </a:r>
            <a:r>
              <a:rPr lang="en-US" dirty="0">
                <a:solidFill>
                  <a:schemeClr val="tx1"/>
                </a:solidFill>
                <a:latin typeface="Aptos" panose="020B0004020202020204" pitchFamily="34" charset="0"/>
                <a:sym typeface="Arial"/>
              </a:rPr>
              <a:t>: </a:t>
            </a:r>
            <a:r>
              <a:rPr lang="en-US" dirty="0" err="1">
                <a:solidFill>
                  <a:schemeClr val="tx1"/>
                </a:solidFill>
                <a:latin typeface="Aptos" panose="020B0004020202020204" pitchFamily="34" charset="0"/>
                <a:sym typeface="Arial"/>
              </a:rPr>
              <a:t>Fliegen</a:t>
            </a:r>
            <a:r>
              <a:rPr lang="en-US" dirty="0">
                <a:solidFill>
                  <a:schemeClr val="tx1"/>
                </a:solidFill>
                <a:latin typeface="Aptos" panose="020B0004020202020204" pitchFamily="34" charset="0"/>
                <a:sym typeface="Arial"/>
              </a:rPr>
              <a:t> </a:t>
            </a:r>
            <a:r>
              <a:rPr lang="en-US" dirty="0" err="1">
                <a:solidFill>
                  <a:schemeClr val="tx1"/>
                </a:solidFill>
                <a:latin typeface="Aptos" panose="020B0004020202020204" pitchFamily="34" charset="0"/>
                <a:sym typeface="Arial"/>
              </a:rPr>
              <a:t>ist</a:t>
            </a:r>
            <a:r>
              <a:rPr lang="en-US" dirty="0">
                <a:solidFill>
                  <a:schemeClr val="tx1"/>
                </a:solidFill>
                <a:latin typeface="Aptos" panose="020B0004020202020204" pitchFamily="34" charset="0"/>
                <a:sym typeface="Arial"/>
              </a:rPr>
              <a:t> </a:t>
            </a:r>
            <a:r>
              <a:rPr lang="en-US" dirty="0" err="1">
                <a:solidFill>
                  <a:schemeClr val="tx1"/>
                </a:solidFill>
                <a:latin typeface="Aptos" panose="020B0004020202020204" pitchFamily="34" charset="0"/>
                <a:sym typeface="Arial"/>
              </a:rPr>
              <a:t>schlecht</a:t>
            </a:r>
            <a:r>
              <a:rPr lang="en-US" dirty="0">
                <a:solidFill>
                  <a:schemeClr val="tx1"/>
                </a:solidFill>
                <a:latin typeface="Aptos" panose="020B0004020202020204" pitchFamily="34" charset="0"/>
                <a:sym typeface="Arial"/>
              </a:rPr>
              <a:t> für das Klima, </a:t>
            </a:r>
            <a:r>
              <a:rPr lang="en-US" dirty="0" err="1">
                <a:solidFill>
                  <a:schemeClr val="tx1"/>
                </a:solidFill>
                <a:latin typeface="Aptos" panose="020B0004020202020204" pitchFamily="34" charset="0"/>
                <a:sym typeface="Arial"/>
              </a:rPr>
              <a:t>aber</a:t>
            </a:r>
            <a:r>
              <a:rPr lang="en-US" dirty="0">
                <a:solidFill>
                  <a:schemeClr val="tx1"/>
                </a:solidFill>
                <a:latin typeface="Aptos" panose="020B0004020202020204" pitchFamily="34" charset="0"/>
                <a:sym typeface="Arial"/>
              </a:rPr>
              <a:t> ich </a:t>
            </a:r>
            <a:r>
              <a:rPr lang="en-US" dirty="0" err="1">
                <a:solidFill>
                  <a:schemeClr val="tx1"/>
                </a:solidFill>
                <a:latin typeface="Aptos" panose="020B0004020202020204" pitchFamily="34" charset="0"/>
                <a:sym typeface="Arial"/>
              </a:rPr>
              <a:t>möchte</a:t>
            </a:r>
            <a:r>
              <a:rPr lang="en-US" dirty="0">
                <a:solidFill>
                  <a:schemeClr val="tx1"/>
                </a:solidFill>
                <a:latin typeface="Aptos" panose="020B0004020202020204" pitchFamily="34" charset="0"/>
                <a:sym typeface="Arial"/>
              </a:rPr>
              <a:t> </a:t>
            </a:r>
            <a:r>
              <a:rPr lang="en-US" dirty="0" err="1">
                <a:solidFill>
                  <a:schemeClr val="tx1"/>
                </a:solidFill>
                <a:latin typeface="Aptos" panose="020B0004020202020204" pitchFamily="34" charset="0"/>
                <a:sym typeface="Arial"/>
              </a:rPr>
              <a:t>eine</a:t>
            </a:r>
            <a:r>
              <a:rPr lang="en-US" dirty="0">
                <a:solidFill>
                  <a:schemeClr val="tx1"/>
                </a:solidFill>
                <a:latin typeface="Aptos" panose="020B0004020202020204" pitchFamily="34" charset="0"/>
                <a:sym typeface="Arial"/>
              </a:rPr>
              <a:t> </a:t>
            </a:r>
            <a:r>
              <a:rPr lang="en-US" dirty="0" err="1">
                <a:solidFill>
                  <a:schemeClr val="tx1"/>
                </a:solidFill>
                <a:latin typeface="Aptos" panose="020B0004020202020204" pitchFamily="34" charset="0"/>
                <a:sym typeface="Arial"/>
              </a:rPr>
              <a:t>Fernreise</a:t>
            </a:r>
            <a:r>
              <a:rPr lang="en-US" dirty="0">
                <a:solidFill>
                  <a:schemeClr val="tx1"/>
                </a:solidFill>
                <a:latin typeface="Aptos" panose="020B0004020202020204" pitchFamily="34" charset="0"/>
                <a:sym typeface="Arial"/>
              </a:rPr>
              <a:t> </a:t>
            </a:r>
            <a:r>
              <a:rPr lang="en-US" dirty="0" err="1">
                <a:solidFill>
                  <a:schemeClr val="tx1"/>
                </a:solidFill>
                <a:latin typeface="Aptos" panose="020B0004020202020204" pitchFamily="34" charset="0"/>
                <a:sym typeface="Arial"/>
              </a:rPr>
              <a:t>machen</a:t>
            </a:r>
            <a:r>
              <a:rPr lang="en-US" dirty="0">
                <a:solidFill>
                  <a:schemeClr val="tx1"/>
                </a:solidFill>
                <a:latin typeface="Aptos" panose="020B0004020202020204" pitchFamily="34" charset="0"/>
                <a:sym typeface="Arial"/>
              </a:rPr>
              <a:t>.</a:t>
            </a:r>
            <a:endParaRPr dirty="0">
              <a:solidFill>
                <a:schemeClr val="tx1"/>
              </a:solidFill>
              <a:latin typeface="Aptos" panose="020B0004020202020204" pitchFamily="34" charset="0"/>
              <a:sym typeface="Arial"/>
            </a:endParaRPr>
          </a:p>
        </p:txBody>
      </p:sp>
      <p:sp>
        <p:nvSpPr>
          <p:cNvPr id="145" name="Google Shape;145;p4"/>
          <p:cNvSpPr txBox="1">
            <a:spLocks noGrp="1"/>
          </p:cNvSpPr>
          <p:nvPr>
            <p:ph type="sldNum" idx="4294967295"/>
          </p:nvPr>
        </p:nvSpPr>
        <p:spPr>
          <a:xfrm>
            <a:off x="594359" y="6332220"/>
            <a:ext cx="127001" cy="165101"/>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Clr>
                <a:srgbClr val="000000"/>
              </a:buClr>
              <a:buSzPts val="1100"/>
              <a:buFont typeface="Arial"/>
              <a:buNone/>
            </a:pPr>
            <a:fld id="{00000000-1234-1234-1234-123412341234}" type="slidenum">
              <a:rPr lang="en-US"/>
              <a:t>4</a:t>
            </a:fld>
            <a:endParaRPr/>
          </a:p>
        </p:txBody>
      </p:sp>
      <p:sp>
        <p:nvSpPr>
          <p:cNvPr id="146" name="Google Shape;146;p4"/>
          <p:cNvSpPr txBox="1">
            <a:spLocks noGrp="1"/>
          </p:cNvSpPr>
          <p:nvPr>
            <p:ph type="title"/>
          </p:nvPr>
        </p:nvSpPr>
        <p:spPr>
          <a:xfrm>
            <a:off x="594358" y="102874"/>
            <a:ext cx="10873744" cy="1680206"/>
          </a:xfrm>
          <a:prstGeom prst="rect">
            <a:avLst/>
          </a:prstGeom>
          <a:noFill/>
          <a:ln>
            <a:noFill/>
          </a:ln>
        </p:spPr>
        <p:txBody>
          <a:bodyPr spcFirstLastPara="1" wrap="square" lIns="0" tIns="0" rIns="0" bIns="0" anchor="b" anchorCtr="0">
            <a:normAutofit/>
          </a:bodyPr>
          <a:lstStyle/>
          <a:p>
            <a:pPr marL="0" lvl="3" indent="0" algn="l" rtl="0">
              <a:lnSpc>
                <a:spcPct val="80000"/>
              </a:lnSpc>
              <a:spcBef>
                <a:spcPts val="0"/>
              </a:spcBef>
              <a:spcAft>
                <a:spcPts val="0"/>
              </a:spcAft>
              <a:buClr>
                <a:srgbClr val="404040"/>
              </a:buClr>
              <a:buSzPts val="4400"/>
              <a:buFont typeface="Play"/>
              <a:buNone/>
            </a:pPr>
            <a:r>
              <a:rPr lang="en-US" dirty="0">
                <a:latin typeface="Aptos Serif" panose="02020604070405020304" pitchFamily="18" charset="0"/>
                <a:ea typeface="Arial"/>
                <a:cs typeface="Aptos Serif" panose="02020604070405020304" pitchFamily="18" charset="0"/>
                <a:sym typeface="Arial"/>
              </a:rPr>
              <a:t>1. </a:t>
            </a:r>
            <a:r>
              <a:rPr lang="en-US" dirty="0" err="1">
                <a:latin typeface="Aptos Serif" panose="02020604070405020304" pitchFamily="18" charset="0"/>
                <a:ea typeface="Arial"/>
                <a:cs typeface="Aptos Serif" panose="02020604070405020304" pitchFamily="18" charset="0"/>
                <a:sym typeface="Arial"/>
              </a:rPr>
              <a:t>Hintergrundwissen</a:t>
            </a:r>
            <a:endParaRPr dirty="0">
              <a:latin typeface="Aptos Serif" panose="02020604070405020304" pitchFamily="18" charset="0"/>
              <a:ea typeface="Arial"/>
              <a:cs typeface="Aptos Serif" panose="02020604070405020304" pitchFamily="18" charset="0"/>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5"/>
          <p:cNvSpPr txBox="1">
            <a:spLocks noGrp="1"/>
          </p:cNvSpPr>
          <p:nvPr>
            <p:ph type="body" idx="1"/>
          </p:nvPr>
        </p:nvSpPr>
        <p:spPr>
          <a:xfrm>
            <a:off x="1366520" y="2518590"/>
            <a:ext cx="10088706" cy="3984098"/>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SzPts val="1800"/>
              <a:buNone/>
            </a:pPr>
            <a:r>
              <a:rPr lang="en-US" dirty="0">
                <a:latin typeface="Aptos" panose="020B0004020202020204" pitchFamily="34" charset="0"/>
                <a:sym typeface="Arial"/>
              </a:rPr>
              <a:t>Wenn </a:t>
            </a:r>
            <a:r>
              <a:rPr lang="en-US" dirty="0" err="1">
                <a:latin typeface="Aptos" panose="020B0004020202020204" pitchFamily="34" charset="0"/>
                <a:sym typeface="Arial"/>
              </a:rPr>
              <a:t>nachhaltigere</a:t>
            </a:r>
            <a:r>
              <a:rPr lang="en-US" dirty="0">
                <a:latin typeface="Aptos" panose="020B0004020202020204" pitchFamily="34" charset="0"/>
                <a:sym typeface="Arial"/>
              </a:rPr>
              <a:t> </a:t>
            </a:r>
            <a:r>
              <a:rPr lang="en-US" dirty="0" err="1">
                <a:latin typeface="Aptos" panose="020B0004020202020204" pitchFamily="34" charset="0"/>
                <a:sym typeface="Arial"/>
              </a:rPr>
              <a:t>Optionen</a:t>
            </a:r>
            <a:r>
              <a:rPr lang="en-US" dirty="0">
                <a:latin typeface="Aptos" panose="020B0004020202020204" pitchFamily="34" charset="0"/>
                <a:sym typeface="Arial"/>
              </a:rPr>
              <a:t> </a:t>
            </a:r>
            <a:r>
              <a:rPr lang="en-US" dirty="0" err="1">
                <a:latin typeface="Aptos" panose="020B0004020202020204" pitchFamily="34" charset="0"/>
                <a:sym typeface="Arial"/>
              </a:rPr>
              <a:t>weniger</a:t>
            </a:r>
            <a:r>
              <a:rPr lang="en-US" dirty="0">
                <a:latin typeface="Aptos" panose="020B0004020202020204" pitchFamily="34" charset="0"/>
                <a:sym typeface="Arial"/>
              </a:rPr>
              <a:t> </a:t>
            </a:r>
            <a:r>
              <a:rPr lang="en-US" dirty="0" err="1">
                <a:latin typeface="Aptos" panose="020B0004020202020204" pitchFamily="34" charset="0"/>
                <a:sym typeface="Arial"/>
              </a:rPr>
              <a:t>verfügbar</a:t>
            </a:r>
            <a:r>
              <a:rPr lang="en-US" dirty="0">
                <a:latin typeface="Aptos" panose="020B0004020202020204" pitchFamily="34" charset="0"/>
                <a:sym typeface="Arial"/>
              </a:rPr>
              <a:t>, </a:t>
            </a:r>
            <a:r>
              <a:rPr lang="en-US" dirty="0" err="1">
                <a:latin typeface="Aptos" panose="020B0004020202020204" pitchFamily="34" charset="0"/>
                <a:sym typeface="Arial"/>
              </a:rPr>
              <a:t>komplizierter</a:t>
            </a:r>
            <a:r>
              <a:rPr lang="en-US" dirty="0">
                <a:latin typeface="Aptos" panose="020B0004020202020204" pitchFamily="34" charset="0"/>
                <a:sym typeface="Arial"/>
              </a:rPr>
              <a:t>, </a:t>
            </a:r>
            <a:r>
              <a:rPr lang="en-US" dirty="0" err="1">
                <a:latin typeface="Aptos" panose="020B0004020202020204" pitchFamily="34" charset="0"/>
                <a:sym typeface="Arial"/>
              </a:rPr>
              <a:t>weniger</a:t>
            </a:r>
            <a:r>
              <a:rPr lang="en-US" dirty="0">
                <a:latin typeface="Aptos" panose="020B0004020202020204" pitchFamily="34" charset="0"/>
                <a:sym typeface="Arial"/>
              </a:rPr>
              <a:t> </a:t>
            </a:r>
            <a:r>
              <a:rPr lang="en-US" dirty="0" err="1">
                <a:latin typeface="Aptos" panose="020B0004020202020204" pitchFamily="34" charset="0"/>
                <a:sym typeface="Arial"/>
              </a:rPr>
              <a:t>bequem</a:t>
            </a:r>
            <a:r>
              <a:rPr lang="en-US" dirty="0">
                <a:latin typeface="Aptos" panose="020B0004020202020204" pitchFamily="34" charset="0"/>
                <a:sym typeface="Arial"/>
              </a:rPr>
              <a:t> und </a:t>
            </a:r>
            <a:r>
              <a:rPr lang="en-US" dirty="0" err="1">
                <a:latin typeface="Aptos" panose="020B0004020202020204" pitchFamily="34" charset="0"/>
                <a:sym typeface="Arial"/>
              </a:rPr>
              <a:t>teurer</a:t>
            </a:r>
            <a:r>
              <a:rPr lang="en-US" dirty="0">
                <a:latin typeface="Aptos" panose="020B0004020202020204" pitchFamily="34" charset="0"/>
                <a:sym typeface="Arial"/>
              </a:rPr>
              <a:t> </a:t>
            </a:r>
            <a:r>
              <a:rPr lang="en-US" dirty="0" err="1">
                <a:latin typeface="Aptos" panose="020B0004020202020204" pitchFamily="34" charset="0"/>
                <a:sym typeface="Arial"/>
              </a:rPr>
              <a:t>sind</a:t>
            </a:r>
            <a:r>
              <a:rPr lang="en-US" dirty="0">
                <a:latin typeface="Aptos" panose="020B0004020202020204" pitchFamily="34" charset="0"/>
                <a:sym typeface="Arial"/>
              </a:rPr>
              <a:t> </a:t>
            </a:r>
            <a:r>
              <a:rPr lang="en-US" dirty="0" err="1">
                <a:latin typeface="Aptos" panose="020B0004020202020204" pitchFamily="34" charset="0"/>
                <a:sym typeface="Arial"/>
              </a:rPr>
              <a:t>als</a:t>
            </a:r>
            <a:r>
              <a:rPr lang="en-US" dirty="0">
                <a:latin typeface="Aptos" panose="020B0004020202020204" pitchFamily="34" charset="0"/>
                <a:sym typeface="Arial"/>
              </a:rPr>
              <a:t> </a:t>
            </a:r>
            <a:r>
              <a:rPr lang="en-US" dirty="0" err="1">
                <a:latin typeface="Aptos" panose="020B0004020202020204" pitchFamily="34" charset="0"/>
                <a:sym typeface="Arial"/>
              </a:rPr>
              <a:t>herkömmliche</a:t>
            </a:r>
            <a:r>
              <a:rPr lang="en-US" dirty="0">
                <a:latin typeface="Aptos" panose="020B0004020202020204" pitchFamily="34" charset="0"/>
                <a:sym typeface="Arial"/>
              </a:rPr>
              <a:t> </a:t>
            </a:r>
            <a:r>
              <a:rPr lang="en-US" dirty="0" err="1">
                <a:latin typeface="Aptos" panose="020B0004020202020204" pitchFamily="34" charset="0"/>
                <a:sym typeface="Arial"/>
              </a:rPr>
              <a:t>Optionen</a:t>
            </a:r>
            <a:r>
              <a:rPr lang="en-US" dirty="0">
                <a:latin typeface="Aptos" panose="020B0004020202020204" pitchFamily="34" charset="0"/>
                <a:sym typeface="Arial"/>
              </a:rPr>
              <a:t>, hat dies </a:t>
            </a:r>
            <a:r>
              <a:rPr lang="en-US" dirty="0" err="1">
                <a:latin typeface="Aptos" panose="020B0004020202020204" pitchFamily="34" charset="0"/>
                <a:sym typeface="Arial"/>
              </a:rPr>
              <a:t>zwei</a:t>
            </a:r>
            <a:r>
              <a:rPr lang="en-US" dirty="0">
                <a:latin typeface="Aptos" panose="020B0004020202020204" pitchFamily="34" charset="0"/>
                <a:sym typeface="Arial"/>
              </a:rPr>
              <a:t> </a:t>
            </a:r>
            <a:r>
              <a:rPr lang="en-US" dirty="0" err="1">
                <a:latin typeface="Aptos" panose="020B0004020202020204" pitchFamily="34" charset="0"/>
                <a:sym typeface="Arial"/>
              </a:rPr>
              <a:t>wesentliche</a:t>
            </a:r>
            <a:r>
              <a:rPr lang="en-US" dirty="0">
                <a:latin typeface="Aptos" panose="020B0004020202020204" pitchFamily="34" charset="0"/>
                <a:sym typeface="Arial"/>
              </a:rPr>
              <a:t> </a:t>
            </a:r>
            <a:r>
              <a:rPr lang="en-US" dirty="0" err="1">
                <a:latin typeface="Aptos" panose="020B0004020202020204" pitchFamily="34" charset="0"/>
                <a:sym typeface="Arial"/>
              </a:rPr>
              <a:t>Konsequenzen</a:t>
            </a:r>
            <a:r>
              <a:rPr lang="en-US" dirty="0">
                <a:latin typeface="Aptos" panose="020B0004020202020204" pitchFamily="34" charset="0"/>
                <a:sym typeface="Arial"/>
              </a:rPr>
              <a:t>:</a:t>
            </a:r>
            <a:endParaRPr dirty="0">
              <a:latin typeface="Aptos" panose="020B0004020202020204" pitchFamily="34" charset="0"/>
              <a:sym typeface="Arial"/>
            </a:endParaRPr>
          </a:p>
          <a:p>
            <a:pPr marL="180472" lvl="0" indent="-180472" algn="l" rtl="0">
              <a:lnSpc>
                <a:spcPct val="90000"/>
              </a:lnSpc>
              <a:spcBef>
                <a:spcPts val="1600"/>
              </a:spcBef>
              <a:spcAft>
                <a:spcPts val="0"/>
              </a:spcAft>
              <a:buSzPts val="1800"/>
              <a:buFont typeface="Arial"/>
              <a:buChar char="•"/>
            </a:pPr>
            <a:r>
              <a:rPr lang="en-US" dirty="0">
                <a:latin typeface="Aptos" panose="020B0004020202020204" pitchFamily="34" charset="0"/>
                <a:sym typeface="Arial"/>
              </a:rPr>
              <a:t>Menschen, die </a:t>
            </a:r>
            <a:r>
              <a:rPr lang="en-US" dirty="0" err="1">
                <a:latin typeface="Aptos" panose="020B0004020202020204" pitchFamily="34" charset="0"/>
                <a:sym typeface="Arial"/>
              </a:rPr>
              <a:t>sich</a:t>
            </a:r>
            <a:r>
              <a:rPr lang="en-US" dirty="0">
                <a:latin typeface="Aptos" panose="020B0004020202020204" pitchFamily="34" charset="0"/>
                <a:sym typeface="Arial"/>
              </a:rPr>
              <a:t> </a:t>
            </a:r>
            <a:r>
              <a:rPr lang="en-US" dirty="0" err="1">
                <a:latin typeface="Aptos" panose="020B0004020202020204" pitchFamily="34" charset="0"/>
                <a:sym typeface="Arial"/>
              </a:rPr>
              <a:t>nachhaltig</a:t>
            </a:r>
            <a:r>
              <a:rPr lang="en-US" dirty="0">
                <a:latin typeface="Aptos" panose="020B0004020202020204" pitchFamily="34" charset="0"/>
                <a:sym typeface="Arial"/>
              </a:rPr>
              <a:t> </a:t>
            </a:r>
            <a:r>
              <a:rPr lang="en-US" dirty="0" err="1">
                <a:latin typeface="Aptos" panose="020B0004020202020204" pitchFamily="34" charset="0"/>
                <a:sym typeface="Arial"/>
              </a:rPr>
              <a:t>verhalten</a:t>
            </a:r>
            <a:r>
              <a:rPr lang="en-US" dirty="0">
                <a:latin typeface="Aptos" panose="020B0004020202020204" pitchFamily="34" charset="0"/>
                <a:sym typeface="Arial"/>
              </a:rPr>
              <a:t> </a:t>
            </a:r>
            <a:r>
              <a:rPr lang="en-US" dirty="0" err="1">
                <a:latin typeface="Aptos" panose="020B0004020202020204" pitchFamily="34" charset="0"/>
                <a:sym typeface="Arial"/>
              </a:rPr>
              <a:t>wollen</a:t>
            </a:r>
            <a:r>
              <a:rPr lang="en-US" dirty="0">
                <a:latin typeface="Aptos" panose="020B0004020202020204" pitchFamily="34" charset="0"/>
                <a:sym typeface="Arial"/>
              </a:rPr>
              <a:t>, </a:t>
            </a:r>
            <a:r>
              <a:rPr lang="en-US" dirty="0" err="1">
                <a:latin typeface="Aptos" panose="020B0004020202020204" pitchFamily="34" charset="0"/>
                <a:sym typeface="Arial"/>
              </a:rPr>
              <a:t>finden</a:t>
            </a:r>
            <a:r>
              <a:rPr lang="en-US" dirty="0">
                <a:latin typeface="Aptos" panose="020B0004020202020204" pitchFamily="34" charset="0"/>
                <a:sym typeface="Arial"/>
              </a:rPr>
              <a:t> es </a:t>
            </a:r>
            <a:r>
              <a:rPr lang="en-US" dirty="0" err="1">
                <a:latin typeface="Aptos" panose="020B0004020202020204" pitchFamily="34" charset="0"/>
                <a:sym typeface="Arial"/>
              </a:rPr>
              <a:t>schwierig</a:t>
            </a:r>
            <a:r>
              <a:rPr lang="en-US" dirty="0">
                <a:latin typeface="Aptos" panose="020B0004020202020204" pitchFamily="34" charset="0"/>
                <a:sym typeface="Arial"/>
              </a:rPr>
              <a:t>, </a:t>
            </a:r>
            <a:r>
              <a:rPr lang="en-US" dirty="0" err="1">
                <a:latin typeface="Aptos" panose="020B0004020202020204" pitchFamily="34" charset="0"/>
                <a:sym typeface="Arial"/>
              </a:rPr>
              <a:t>kognitive</a:t>
            </a:r>
            <a:r>
              <a:rPr lang="en-US" dirty="0">
                <a:latin typeface="Aptos" panose="020B0004020202020204" pitchFamily="34" charset="0"/>
                <a:sym typeface="Arial"/>
              </a:rPr>
              <a:t> </a:t>
            </a:r>
            <a:r>
              <a:rPr lang="en-US" dirty="0" err="1">
                <a:latin typeface="Aptos" panose="020B0004020202020204" pitchFamily="34" charset="0"/>
                <a:sym typeface="Arial"/>
              </a:rPr>
              <a:t>Dissonanzen</a:t>
            </a:r>
            <a:r>
              <a:rPr lang="en-US" dirty="0">
                <a:latin typeface="Aptos" panose="020B0004020202020204" pitchFamily="34" charset="0"/>
                <a:sym typeface="Arial"/>
              </a:rPr>
              <a:t> </a:t>
            </a:r>
            <a:r>
              <a:rPr lang="en-US" dirty="0" err="1">
                <a:latin typeface="Aptos" panose="020B0004020202020204" pitchFamily="34" charset="0"/>
                <a:sym typeface="Arial"/>
              </a:rPr>
              <a:t>durch</a:t>
            </a:r>
            <a:r>
              <a:rPr lang="en-US" dirty="0">
                <a:latin typeface="Aptos" panose="020B0004020202020204" pitchFamily="34" charset="0"/>
                <a:sym typeface="Arial"/>
              </a:rPr>
              <a:t> </a:t>
            </a:r>
            <a:r>
              <a:rPr lang="en-US" dirty="0" err="1">
                <a:latin typeface="Aptos" panose="020B0004020202020204" pitchFamily="34" charset="0"/>
                <a:sym typeface="Arial"/>
              </a:rPr>
              <a:t>eine</a:t>
            </a:r>
            <a:r>
              <a:rPr lang="en-US" dirty="0">
                <a:latin typeface="Aptos" panose="020B0004020202020204" pitchFamily="34" charset="0"/>
                <a:sym typeface="Arial"/>
              </a:rPr>
              <a:t> </a:t>
            </a:r>
            <a:r>
              <a:rPr lang="en-US" dirty="0" err="1">
                <a:latin typeface="Aptos" panose="020B0004020202020204" pitchFamily="34" charset="0"/>
                <a:sym typeface="Arial"/>
              </a:rPr>
              <a:t>Verhaltensänderung</a:t>
            </a:r>
            <a:r>
              <a:rPr lang="en-US" dirty="0">
                <a:latin typeface="Aptos" panose="020B0004020202020204" pitchFamily="34" charset="0"/>
                <a:sym typeface="Arial"/>
              </a:rPr>
              <a:t> </a:t>
            </a:r>
            <a:r>
              <a:rPr lang="en-US" dirty="0" err="1">
                <a:latin typeface="Aptos" panose="020B0004020202020204" pitchFamily="34" charset="0"/>
                <a:sym typeface="Arial"/>
              </a:rPr>
              <a:t>zu</a:t>
            </a:r>
            <a:r>
              <a:rPr lang="en-US" dirty="0">
                <a:latin typeface="Aptos" panose="020B0004020202020204" pitchFamily="34" charset="0"/>
                <a:sym typeface="Arial"/>
              </a:rPr>
              <a:t> </a:t>
            </a:r>
            <a:r>
              <a:rPr lang="en-US" dirty="0" err="1">
                <a:latin typeface="Aptos" panose="020B0004020202020204" pitchFamily="34" charset="0"/>
                <a:sym typeface="Arial"/>
              </a:rPr>
              <a:t>lösen</a:t>
            </a:r>
            <a:r>
              <a:rPr lang="en-US" dirty="0">
                <a:latin typeface="Aptos" panose="020B0004020202020204" pitchFamily="34" charset="0"/>
                <a:sym typeface="Arial"/>
              </a:rPr>
              <a:t>.</a:t>
            </a:r>
            <a:endParaRPr dirty="0">
              <a:latin typeface="Aptos" panose="020B0004020202020204" pitchFamily="34" charset="0"/>
            </a:endParaRPr>
          </a:p>
          <a:p>
            <a:pPr marL="180472" lvl="0" indent="-180472" algn="l" rtl="0">
              <a:lnSpc>
                <a:spcPct val="90000"/>
              </a:lnSpc>
              <a:spcBef>
                <a:spcPts val="1600"/>
              </a:spcBef>
              <a:spcAft>
                <a:spcPts val="0"/>
              </a:spcAft>
              <a:buSzPts val="1800"/>
              <a:buFont typeface="Arial"/>
              <a:buChar char="•"/>
            </a:pPr>
            <a:r>
              <a:rPr lang="en-US" dirty="0">
                <a:latin typeface="Aptos" panose="020B0004020202020204" pitchFamily="34" charset="0"/>
                <a:sym typeface="Arial"/>
              </a:rPr>
              <a:t>Oft </a:t>
            </a:r>
            <a:r>
              <a:rPr lang="en-US" dirty="0" err="1">
                <a:latin typeface="Aptos" panose="020B0004020202020204" pitchFamily="34" charset="0"/>
                <a:sym typeface="Arial"/>
              </a:rPr>
              <a:t>neigen</a:t>
            </a:r>
            <a:r>
              <a:rPr lang="en-US" dirty="0">
                <a:latin typeface="Aptos" panose="020B0004020202020204" pitchFamily="34" charset="0"/>
                <a:sym typeface="Arial"/>
              </a:rPr>
              <a:t> </a:t>
            </a:r>
            <a:r>
              <a:rPr lang="en-US" dirty="0" err="1">
                <a:latin typeface="Aptos" panose="020B0004020202020204" pitchFamily="34" charset="0"/>
                <a:sym typeface="Arial"/>
              </a:rPr>
              <a:t>sie</a:t>
            </a:r>
            <a:r>
              <a:rPr lang="en-US" dirty="0">
                <a:latin typeface="Aptos" panose="020B0004020202020204" pitchFamily="34" charset="0"/>
                <a:sym typeface="Arial"/>
              </a:rPr>
              <a:t> </a:t>
            </a:r>
            <a:r>
              <a:rPr lang="en-US" dirty="0" err="1">
                <a:latin typeface="Aptos" panose="020B0004020202020204" pitchFamily="34" charset="0"/>
                <a:sym typeface="Arial"/>
              </a:rPr>
              <a:t>dazu</a:t>
            </a:r>
            <a:r>
              <a:rPr lang="en-US" dirty="0">
                <a:latin typeface="Aptos" panose="020B0004020202020204" pitchFamily="34" charset="0"/>
                <a:sym typeface="Arial"/>
              </a:rPr>
              <a:t>, </a:t>
            </a:r>
            <a:r>
              <a:rPr lang="en-US" dirty="0" err="1">
                <a:latin typeface="Aptos" panose="020B0004020202020204" pitchFamily="34" charset="0"/>
                <a:sym typeface="Arial"/>
              </a:rPr>
              <a:t>diese</a:t>
            </a:r>
            <a:r>
              <a:rPr lang="en-US" dirty="0">
                <a:latin typeface="Aptos" panose="020B0004020202020204" pitchFamily="34" charset="0"/>
                <a:sym typeface="Arial"/>
              </a:rPr>
              <a:t> </a:t>
            </a:r>
            <a:r>
              <a:rPr lang="en-US" dirty="0" err="1">
                <a:latin typeface="Aptos" panose="020B0004020202020204" pitchFamily="34" charset="0"/>
                <a:sym typeface="Arial"/>
              </a:rPr>
              <a:t>durch</a:t>
            </a:r>
            <a:r>
              <a:rPr lang="en-US" dirty="0">
                <a:latin typeface="Aptos" panose="020B0004020202020204" pitchFamily="34" charset="0"/>
                <a:sym typeface="Arial"/>
              </a:rPr>
              <a:t> </a:t>
            </a:r>
            <a:r>
              <a:rPr lang="en-US" dirty="0" err="1">
                <a:latin typeface="Aptos" panose="020B0004020202020204" pitchFamily="34" charset="0"/>
                <a:sym typeface="Arial"/>
              </a:rPr>
              <a:t>eine</a:t>
            </a:r>
            <a:r>
              <a:rPr lang="en-US" dirty="0">
                <a:latin typeface="Aptos" panose="020B0004020202020204" pitchFamily="34" charset="0"/>
                <a:sym typeface="Arial"/>
              </a:rPr>
              <a:t> </a:t>
            </a:r>
            <a:r>
              <a:rPr lang="en-US" dirty="0" err="1">
                <a:latin typeface="Aptos" panose="020B0004020202020204" pitchFamily="34" charset="0"/>
                <a:sym typeface="Arial"/>
              </a:rPr>
              <a:t>Anpassung</a:t>
            </a:r>
            <a:r>
              <a:rPr lang="en-US" dirty="0">
                <a:latin typeface="Aptos" panose="020B0004020202020204" pitchFamily="34" charset="0"/>
                <a:sym typeface="Arial"/>
              </a:rPr>
              <a:t> </a:t>
            </a:r>
            <a:r>
              <a:rPr lang="en-US" dirty="0" err="1">
                <a:latin typeface="Aptos" panose="020B0004020202020204" pitchFamily="34" charset="0"/>
                <a:sym typeface="Arial"/>
              </a:rPr>
              <a:t>ihrer</a:t>
            </a:r>
            <a:r>
              <a:rPr lang="en-US" dirty="0">
                <a:latin typeface="Aptos" panose="020B0004020202020204" pitchFamily="34" charset="0"/>
                <a:sym typeface="Arial"/>
              </a:rPr>
              <a:t> </a:t>
            </a:r>
            <a:r>
              <a:rPr lang="en-US" dirty="0" err="1">
                <a:latin typeface="Aptos" panose="020B0004020202020204" pitchFamily="34" charset="0"/>
                <a:sym typeface="Arial"/>
              </a:rPr>
              <a:t>eigenen</a:t>
            </a:r>
            <a:r>
              <a:rPr lang="en-US" dirty="0">
                <a:latin typeface="Aptos" panose="020B0004020202020204" pitchFamily="34" charset="0"/>
                <a:sym typeface="Arial"/>
              </a:rPr>
              <a:t> </a:t>
            </a:r>
            <a:r>
              <a:rPr lang="en-US" dirty="0" err="1">
                <a:latin typeface="Aptos" panose="020B0004020202020204" pitchFamily="34" charset="0"/>
                <a:sym typeface="Arial"/>
              </a:rPr>
              <a:t>Annahmen</a:t>
            </a:r>
            <a:r>
              <a:rPr lang="en-US" dirty="0">
                <a:latin typeface="Aptos" panose="020B0004020202020204" pitchFamily="34" charset="0"/>
                <a:sym typeface="Arial"/>
              </a:rPr>
              <a:t> </a:t>
            </a:r>
            <a:r>
              <a:rPr lang="en-US" dirty="0" err="1">
                <a:latin typeface="Aptos" panose="020B0004020202020204" pitchFamily="34" charset="0"/>
                <a:sym typeface="Arial"/>
              </a:rPr>
              <a:t>zu</a:t>
            </a:r>
            <a:r>
              <a:rPr lang="en-US" dirty="0">
                <a:latin typeface="Aptos" panose="020B0004020202020204" pitchFamily="34" charset="0"/>
                <a:sym typeface="Arial"/>
              </a:rPr>
              <a:t> </a:t>
            </a:r>
            <a:r>
              <a:rPr lang="en-US" dirty="0" err="1">
                <a:latin typeface="Aptos" panose="020B0004020202020204" pitchFamily="34" charset="0"/>
                <a:sym typeface="Arial"/>
              </a:rPr>
              <a:t>lösen</a:t>
            </a:r>
            <a:r>
              <a:rPr lang="en-US" dirty="0">
                <a:latin typeface="Aptos" panose="020B0004020202020204" pitchFamily="34" charset="0"/>
                <a:sym typeface="Arial"/>
              </a:rPr>
              <a:t>:</a:t>
            </a:r>
            <a:endParaRPr dirty="0">
              <a:latin typeface="Aptos" panose="020B0004020202020204" pitchFamily="34" charset="0"/>
            </a:endParaRPr>
          </a:p>
          <a:p>
            <a:pPr marL="637672" lvl="1" indent="-180470" algn="l" rtl="0">
              <a:lnSpc>
                <a:spcPct val="90000"/>
              </a:lnSpc>
              <a:spcBef>
                <a:spcPts val="1600"/>
              </a:spcBef>
              <a:spcAft>
                <a:spcPts val="0"/>
              </a:spcAft>
              <a:buSzPts val="1800"/>
              <a:buChar char="•"/>
            </a:pPr>
            <a:r>
              <a:rPr lang="en-US" dirty="0" err="1">
                <a:latin typeface="Aptos" panose="020B0004020202020204" pitchFamily="34" charset="0"/>
                <a:sym typeface="Arial"/>
              </a:rPr>
              <a:t>Trivialisierung</a:t>
            </a:r>
            <a:r>
              <a:rPr lang="en-US" dirty="0">
                <a:latin typeface="Aptos" panose="020B0004020202020204" pitchFamily="34" charset="0"/>
                <a:sym typeface="Arial"/>
              </a:rPr>
              <a:t> („Wenn es </a:t>
            </a:r>
            <a:r>
              <a:rPr lang="en-US" dirty="0" err="1">
                <a:latin typeface="Aptos" panose="020B0004020202020204" pitchFamily="34" charset="0"/>
                <a:sym typeface="Arial"/>
              </a:rPr>
              <a:t>wirklich</a:t>
            </a:r>
            <a:r>
              <a:rPr lang="en-US" dirty="0">
                <a:latin typeface="Aptos" panose="020B0004020202020204" pitchFamily="34" charset="0"/>
                <a:sym typeface="Arial"/>
              </a:rPr>
              <a:t> so </a:t>
            </a:r>
            <a:r>
              <a:rPr lang="en-US" dirty="0" err="1">
                <a:latin typeface="Aptos" panose="020B0004020202020204" pitchFamily="34" charset="0"/>
                <a:sym typeface="Arial"/>
              </a:rPr>
              <a:t>schlimm</a:t>
            </a:r>
            <a:r>
              <a:rPr lang="en-US" dirty="0">
                <a:latin typeface="Aptos" panose="020B0004020202020204" pitchFamily="34" charset="0"/>
                <a:sym typeface="Arial"/>
              </a:rPr>
              <a:t> </a:t>
            </a:r>
            <a:r>
              <a:rPr lang="en-US" dirty="0" err="1">
                <a:latin typeface="Aptos" panose="020B0004020202020204" pitchFamily="34" charset="0"/>
                <a:sym typeface="Arial"/>
              </a:rPr>
              <a:t>wäre</a:t>
            </a:r>
            <a:r>
              <a:rPr lang="en-US" dirty="0">
                <a:latin typeface="Aptos" panose="020B0004020202020204" pitchFamily="34" charset="0"/>
                <a:sym typeface="Arial"/>
              </a:rPr>
              <a:t>, </a:t>
            </a:r>
            <a:r>
              <a:rPr lang="en-US" dirty="0" err="1">
                <a:latin typeface="Aptos" panose="020B0004020202020204" pitchFamily="34" charset="0"/>
                <a:sym typeface="Arial"/>
              </a:rPr>
              <a:t>wäre</a:t>
            </a:r>
            <a:r>
              <a:rPr lang="en-US" dirty="0">
                <a:latin typeface="Aptos" panose="020B0004020202020204" pitchFamily="34" charset="0"/>
                <a:sym typeface="Arial"/>
              </a:rPr>
              <a:t> es nicht </a:t>
            </a:r>
            <a:r>
              <a:rPr lang="en-US" dirty="0" err="1">
                <a:latin typeface="Aptos" panose="020B0004020202020204" pitchFamily="34" charset="0"/>
                <a:sym typeface="Arial"/>
              </a:rPr>
              <a:t>erlaubt</a:t>
            </a:r>
            <a:r>
              <a:rPr lang="en-US" dirty="0">
                <a:latin typeface="Aptos" panose="020B0004020202020204" pitchFamily="34" charset="0"/>
                <a:sym typeface="Arial"/>
              </a:rPr>
              <a:t>.“)</a:t>
            </a:r>
            <a:endParaRPr dirty="0">
              <a:latin typeface="Aptos" panose="020B0004020202020204" pitchFamily="34" charset="0"/>
            </a:endParaRPr>
          </a:p>
          <a:p>
            <a:pPr marL="637672" lvl="1" indent="-180470" algn="l" rtl="0">
              <a:lnSpc>
                <a:spcPct val="90000"/>
              </a:lnSpc>
              <a:spcBef>
                <a:spcPts val="1600"/>
              </a:spcBef>
              <a:spcAft>
                <a:spcPts val="0"/>
              </a:spcAft>
              <a:buSzPts val="1800"/>
              <a:buChar char="•"/>
            </a:pPr>
            <a:r>
              <a:rPr lang="en-US" dirty="0" err="1">
                <a:latin typeface="Aptos" panose="020B0004020202020204" pitchFamily="34" charset="0"/>
                <a:sym typeface="Arial"/>
              </a:rPr>
              <a:t>Externalisierung</a:t>
            </a:r>
            <a:r>
              <a:rPr lang="en-US" dirty="0">
                <a:latin typeface="Aptos" panose="020B0004020202020204" pitchFamily="34" charset="0"/>
                <a:sym typeface="Arial"/>
              </a:rPr>
              <a:t> der </a:t>
            </a:r>
            <a:r>
              <a:rPr lang="en-US" dirty="0" err="1">
                <a:latin typeface="Aptos" panose="020B0004020202020204" pitchFamily="34" charset="0"/>
                <a:sym typeface="Arial"/>
              </a:rPr>
              <a:t>Verantwortung</a:t>
            </a:r>
            <a:r>
              <a:rPr lang="en-US" dirty="0">
                <a:latin typeface="Aptos" panose="020B0004020202020204" pitchFamily="34" charset="0"/>
                <a:sym typeface="Arial"/>
              </a:rPr>
              <a:t> („Die </a:t>
            </a:r>
            <a:r>
              <a:rPr lang="en-US" dirty="0" err="1">
                <a:latin typeface="Aptos" panose="020B0004020202020204" pitchFamily="34" charset="0"/>
                <a:sym typeface="Arial"/>
              </a:rPr>
              <a:t>Politiker</a:t>
            </a:r>
            <a:r>
              <a:rPr lang="en-US" dirty="0">
                <a:latin typeface="Aptos" panose="020B0004020202020204" pitchFamily="34" charset="0"/>
                <a:sym typeface="Arial"/>
              </a:rPr>
              <a:t> </a:t>
            </a:r>
            <a:r>
              <a:rPr lang="en-US" dirty="0" err="1">
                <a:latin typeface="Aptos" panose="020B0004020202020204" pitchFamily="34" charset="0"/>
                <a:sym typeface="Arial"/>
              </a:rPr>
              <a:t>müssen</a:t>
            </a:r>
            <a:r>
              <a:rPr lang="en-US" dirty="0">
                <a:latin typeface="Aptos" panose="020B0004020202020204" pitchFamily="34" charset="0"/>
                <a:sym typeface="Arial"/>
              </a:rPr>
              <a:t> </a:t>
            </a:r>
            <a:r>
              <a:rPr lang="en-US" dirty="0" err="1">
                <a:latin typeface="Aptos" panose="020B0004020202020204" pitchFamily="34" charset="0"/>
                <a:sym typeface="Arial"/>
              </a:rPr>
              <a:t>zuerst</a:t>
            </a:r>
            <a:r>
              <a:rPr lang="en-US" dirty="0">
                <a:latin typeface="Aptos" panose="020B0004020202020204" pitchFamily="34" charset="0"/>
                <a:sym typeface="Arial"/>
              </a:rPr>
              <a:t> </a:t>
            </a:r>
            <a:r>
              <a:rPr lang="en-US" dirty="0" err="1">
                <a:latin typeface="Aptos" panose="020B0004020202020204" pitchFamily="34" charset="0"/>
                <a:sym typeface="Arial"/>
              </a:rPr>
              <a:t>etwas</a:t>
            </a:r>
            <a:r>
              <a:rPr lang="en-US" dirty="0">
                <a:latin typeface="Aptos" panose="020B0004020202020204" pitchFamily="34" charset="0"/>
                <a:sym typeface="Arial"/>
              </a:rPr>
              <a:t> </a:t>
            </a:r>
            <a:r>
              <a:rPr lang="en-US" dirty="0" err="1">
                <a:latin typeface="Aptos" panose="020B0004020202020204" pitchFamily="34" charset="0"/>
                <a:sym typeface="Arial"/>
              </a:rPr>
              <a:t>unternehmen</a:t>
            </a:r>
            <a:r>
              <a:rPr lang="en-US" dirty="0">
                <a:latin typeface="Aptos" panose="020B0004020202020204" pitchFamily="34" charset="0"/>
                <a:sym typeface="Arial"/>
              </a:rPr>
              <a:t>.“)</a:t>
            </a:r>
            <a:endParaRPr dirty="0">
              <a:latin typeface="Aptos" panose="020B0004020202020204" pitchFamily="34" charset="0"/>
            </a:endParaRPr>
          </a:p>
          <a:p>
            <a:pPr marL="637672" lvl="1" indent="-180470" algn="l" rtl="0">
              <a:lnSpc>
                <a:spcPct val="90000"/>
              </a:lnSpc>
              <a:spcBef>
                <a:spcPts val="1600"/>
              </a:spcBef>
              <a:spcAft>
                <a:spcPts val="0"/>
              </a:spcAft>
              <a:buSzPts val="1800"/>
              <a:buChar char="•"/>
            </a:pPr>
            <a:r>
              <a:rPr lang="en-US" dirty="0" err="1">
                <a:latin typeface="Aptos" panose="020B0004020202020204" pitchFamily="34" charset="0"/>
                <a:sym typeface="Arial"/>
              </a:rPr>
              <a:t>Soziale</a:t>
            </a:r>
            <a:r>
              <a:rPr lang="en-US" dirty="0">
                <a:latin typeface="Aptos" panose="020B0004020202020204" pitchFamily="34" charset="0"/>
                <a:sym typeface="Arial"/>
              </a:rPr>
              <a:t> </a:t>
            </a:r>
            <a:r>
              <a:rPr lang="en-US" dirty="0" err="1">
                <a:latin typeface="Aptos" panose="020B0004020202020204" pitchFamily="34" charset="0"/>
                <a:sym typeface="Arial"/>
              </a:rPr>
              <a:t>Abwärtsvergleiche</a:t>
            </a:r>
            <a:r>
              <a:rPr lang="en-US" dirty="0">
                <a:latin typeface="Aptos" panose="020B0004020202020204" pitchFamily="34" charset="0"/>
                <a:sym typeface="Arial"/>
              </a:rPr>
              <a:t> („Andere </a:t>
            </a:r>
            <a:r>
              <a:rPr lang="en-US" dirty="0" err="1">
                <a:latin typeface="Aptos" panose="020B0004020202020204" pitchFamily="34" charset="0"/>
                <a:sym typeface="Arial"/>
              </a:rPr>
              <a:t>verhalten</a:t>
            </a:r>
            <a:r>
              <a:rPr lang="en-US" dirty="0">
                <a:latin typeface="Aptos" panose="020B0004020202020204" pitchFamily="34" charset="0"/>
                <a:sym typeface="Arial"/>
              </a:rPr>
              <a:t> </a:t>
            </a:r>
            <a:r>
              <a:rPr lang="en-US" dirty="0" err="1">
                <a:latin typeface="Aptos" panose="020B0004020202020204" pitchFamily="34" charset="0"/>
                <a:sym typeface="Arial"/>
              </a:rPr>
              <a:t>sich</a:t>
            </a:r>
            <a:r>
              <a:rPr lang="en-US" dirty="0">
                <a:latin typeface="Aptos" panose="020B0004020202020204" pitchFamily="34" charset="0"/>
                <a:sym typeface="Arial"/>
              </a:rPr>
              <a:t> </a:t>
            </a:r>
            <a:r>
              <a:rPr lang="en-US" dirty="0" err="1">
                <a:latin typeface="Aptos" panose="020B0004020202020204" pitchFamily="34" charset="0"/>
                <a:sym typeface="Arial"/>
              </a:rPr>
              <a:t>viel</a:t>
            </a:r>
            <a:r>
              <a:rPr lang="en-US" dirty="0">
                <a:latin typeface="Aptos" panose="020B0004020202020204" pitchFamily="34" charset="0"/>
                <a:sym typeface="Arial"/>
              </a:rPr>
              <a:t> </a:t>
            </a:r>
            <a:r>
              <a:rPr lang="en-US" dirty="0" err="1">
                <a:latin typeface="Aptos" panose="020B0004020202020204" pitchFamily="34" charset="0"/>
                <a:sym typeface="Arial"/>
              </a:rPr>
              <a:t>weniger</a:t>
            </a:r>
            <a:r>
              <a:rPr lang="en-US" dirty="0">
                <a:latin typeface="Aptos" panose="020B0004020202020204" pitchFamily="34" charset="0"/>
                <a:sym typeface="Arial"/>
              </a:rPr>
              <a:t> </a:t>
            </a:r>
            <a:r>
              <a:rPr lang="en-US" dirty="0" err="1">
                <a:latin typeface="Aptos" panose="020B0004020202020204" pitchFamily="34" charset="0"/>
                <a:sym typeface="Arial"/>
              </a:rPr>
              <a:t>nachhaltig</a:t>
            </a:r>
            <a:r>
              <a:rPr lang="en-US" dirty="0">
                <a:latin typeface="Aptos" panose="020B0004020202020204" pitchFamily="34" charset="0"/>
                <a:sym typeface="Arial"/>
              </a:rPr>
              <a:t> </a:t>
            </a:r>
            <a:r>
              <a:rPr lang="en-US" dirty="0" err="1">
                <a:latin typeface="Aptos" panose="020B0004020202020204" pitchFamily="34" charset="0"/>
                <a:sym typeface="Arial"/>
              </a:rPr>
              <a:t>als</a:t>
            </a:r>
            <a:r>
              <a:rPr lang="en-US" dirty="0">
                <a:latin typeface="Aptos" panose="020B0004020202020204" pitchFamily="34" charset="0"/>
                <a:sym typeface="Arial"/>
              </a:rPr>
              <a:t> ich.“)</a:t>
            </a:r>
            <a:endParaRPr dirty="0">
              <a:latin typeface="Aptos" panose="020B0004020202020204" pitchFamily="34" charset="0"/>
              <a:sym typeface="Arial"/>
            </a:endParaRPr>
          </a:p>
        </p:txBody>
      </p:sp>
      <p:sp>
        <p:nvSpPr>
          <p:cNvPr id="152" name="Google Shape;152;p5"/>
          <p:cNvSpPr txBox="1">
            <a:spLocks noGrp="1"/>
          </p:cNvSpPr>
          <p:nvPr>
            <p:ph type="sldNum" idx="4294967295"/>
          </p:nvPr>
        </p:nvSpPr>
        <p:spPr>
          <a:xfrm>
            <a:off x="594359" y="6332220"/>
            <a:ext cx="127001" cy="165101"/>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Clr>
                <a:srgbClr val="000000"/>
              </a:buClr>
              <a:buSzPts val="1100"/>
              <a:buFont typeface="Arial"/>
              <a:buNone/>
            </a:pPr>
            <a:fld id="{00000000-1234-1234-1234-123412341234}" type="slidenum">
              <a:rPr lang="en-US"/>
              <a:t>5</a:t>
            </a:fld>
            <a:endParaRPr/>
          </a:p>
        </p:txBody>
      </p:sp>
      <p:sp>
        <p:nvSpPr>
          <p:cNvPr id="153" name="Google Shape;153;p5"/>
          <p:cNvSpPr txBox="1">
            <a:spLocks noGrp="1"/>
          </p:cNvSpPr>
          <p:nvPr>
            <p:ph type="title"/>
          </p:nvPr>
        </p:nvSpPr>
        <p:spPr>
          <a:xfrm>
            <a:off x="594358" y="102874"/>
            <a:ext cx="10873744" cy="1680206"/>
          </a:xfrm>
          <a:prstGeom prst="rect">
            <a:avLst/>
          </a:prstGeom>
          <a:noFill/>
          <a:ln>
            <a:noFill/>
          </a:ln>
        </p:spPr>
        <p:txBody>
          <a:bodyPr spcFirstLastPara="1" wrap="square" lIns="0" tIns="0" rIns="0" bIns="0" anchor="b" anchorCtr="0">
            <a:normAutofit/>
          </a:bodyPr>
          <a:lstStyle/>
          <a:p>
            <a:pPr marL="0" lvl="3" indent="0" algn="l" rtl="0">
              <a:lnSpc>
                <a:spcPct val="80000"/>
              </a:lnSpc>
              <a:spcBef>
                <a:spcPts val="0"/>
              </a:spcBef>
              <a:spcAft>
                <a:spcPts val="0"/>
              </a:spcAft>
              <a:buClr>
                <a:srgbClr val="404040"/>
              </a:buClr>
              <a:buSzPts val="4400"/>
              <a:buFont typeface="Play"/>
              <a:buNone/>
            </a:pPr>
            <a:r>
              <a:rPr lang="en-US" dirty="0">
                <a:latin typeface="Aptos Serif" panose="02020604070405020304" pitchFamily="18" charset="0"/>
                <a:ea typeface="Arial"/>
                <a:cs typeface="Aptos Serif" panose="02020604070405020304" pitchFamily="18" charset="0"/>
                <a:sym typeface="Arial"/>
              </a:rPr>
              <a:t>1. </a:t>
            </a:r>
            <a:r>
              <a:rPr lang="en-US" dirty="0" err="1">
                <a:latin typeface="Aptos Serif" panose="02020604070405020304" pitchFamily="18" charset="0"/>
                <a:ea typeface="Arial"/>
                <a:cs typeface="Aptos Serif" panose="02020604070405020304" pitchFamily="18" charset="0"/>
                <a:sym typeface="Arial"/>
              </a:rPr>
              <a:t>Hintergrundwissen</a:t>
            </a:r>
            <a:endParaRPr dirty="0">
              <a:latin typeface="Aptos Serif" panose="02020604070405020304" pitchFamily="18" charset="0"/>
              <a:ea typeface="Arial"/>
              <a:cs typeface="Aptos Serif" panose="02020604070405020304" pitchFamily="18" charset="0"/>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6"/>
          <p:cNvSpPr txBox="1">
            <a:spLocks noGrp="1"/>
          </p:cNvSpPr>
          <p:nvPr>
            <p:ph type="title"/>
          </p:nvPr>
        </p:nvSpPr>
        <p:spPr>
          <a:xfrm>
            <a:off x="594358" y="102874"/>
            <a:ext cx="10873744" cy="1680206"/>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Clr>
                <a:srgbClr val="404040"/>
              </a:buClr>
              <a:buSzPts val="4400"/>
              <a:buFont typeface="Play"/>
              <a:buNone/>
            </a:pPr>
            <a:r>
              <a:rPr lang="en-US" sz="4400" b="1" i="0" u="none" strike="noStrike" cap="none" dirty="0" err="1">
                <a:solidFill>
                  <a:srgbClr val="404040"/>
                </a:solidFill>
                <a:latin typeface="Aptos Serif" panose="02020604070405020304" pitchFamily="18" charset="0"/>
                <a:ea typeface="Arial"/>
                <a:cs typeface="Aptos Serif" panose="02020604070405020304" pitchFamily="18" charset="0"/>
                <a:sym typeface="Arial"/>
              </a:rPr>
              <a:t>Mögliche</a:t>
            </a:r>
            <a:r>
              <a:rPr lang="en-US" sz="4400" b="1" i="0" u="none" strike="noStrike" cap="none" dirty="0">
                <a:solidFill>
                  <a:srgbClr val="404040"/>
                </a:solidFill>
                <a:latin typeface="Aptos Serif" panose="02020604070405020304" pitchFamily="18" charset="0"/>
                <a:ea typeface="Arial"/>
                <a:cs typeface="Aptos Serif" panose="02020604070405020304" pitchFamily="18" charset="0"/>
                <a:sym typeface="Arial"/>
              </a:rPr>
              <a:t> </a:t>
            </a:r>
            <a:r>
              <a:rPr lang="en-US" sz="4400" b="1" i="0" u="none" strike="noStrike" cap="none" dirty="0" err="1">
                <a:solidFill>
                  <a:srgbClr val="404040"/>
                </a:solidFill>
                <a:latin typeface="Aptos Serif" panose="02020604070405020304" pitchFamily="18" charset="0"/>
                <a:ea typeface="Arial"/>
                <a:cs typeface="Aptos Serif" panose="02020604070405020304" pitchFamily="18" charset="0"/>
                <a:sym typeface="Arial"/>
              </a:rPr>
              <a:t>Auswege</a:t>
            </a:r>
            <a:r>
              <a:rPr lang="en-US" sz="4400" b="1" i="0" u="none" strike="noStrike" cap="none" dirty="0">
                <a:solidFill>
                  <a:srgbClr val="404040"/>
                </a:solidFill>
                <a:latin typeface="Aptos Serif" panose="02020604070405020304" pitchFamily="18" charset="0"/>
                <a:ea typeface="Arial"/>
                <a:cs typeface="Aptos Serif" panose="02020604070405020304" pitchFamily="18" charset="0"/>
                <a:sym typeface="Arial"/>
              </a:rPr>
              <a:t> </a:t>
            </a:r>
            <a:r>
              <a:rPr lang="en-US" sz="4400" b="1" i="0" u="none" strike="noStrike" cap="none" dirty="0" err="1">
                <a:solidFill>
                  <a:srgbClr val="404040"/>
                </a:solidFill>
                <a:latin typeface="Aptos Serif" panose="02020604070405020304" pitchFamily="18" charset="0"/>
                <a:ea typeface="Arial"/>
                <a:cs typeface="Aptos Serif" panose="02020604070405020304" pitchFamily="18" charset="0"/>
                <a:sym typeface="Arial"/>
              </a:rPr>
              <a:t>aus</a:t>
            </a:r>
            <a:r>
              <a:rPr lang="en-US" sz="4400" b="1" i="0" u="none" strike="noStrike" cap="none" dirty="0">
                <a:solidFill>
                  <a:srgbClr val="404040"/>
                </a:solidFill>
                <a:latin typeface="Aptos Serif" panose="02020604070405020304" pitchFamily="18" charset="0"/>
                <a:ea typeface="Arial"/>
                <a:cs typeface="Aptos Serif" panose="02020604070405020304" pitchFamily="18" charset="0"/>
                <a:sym typeface="Arial"/>
              </a:rPr>
              <a:t> dem Dilemma:</a:t>
            </a:r>
            <a:endParaRPr dirty="0">
              <a:latin typeface="Aptos Serif" panose="02020604070405020304" pitchFamily="18" charset="0"/>
              <a:ea typeface="Arial"/>
              <a:cs typeface="Aptos Serif" panose="02020604070405020304" pitchFamily="18" charset="0"/>
              <a:sym typeface="Arial"/>
            </a:endParaRPr>
          </a:p>
        </p:txBody>
      </p:sp>
      <p:sp>
        <p:nvSpPr>
          <p:cNvPr id="159" name="Google Shape;159;p6"/>
          <p:cNvSpPr txBox="1">
            <a:spLocks noGrp="1"/>
          </p:cNvSpPr>
          <p:nvPr>
            <p:ph type="body" idx="1"/>
          </p:nvPr>
        </p:nvSpPr>
        <p:spPr>
          <a:xfrm>
            <a:off x="1366520" y="2518590"/>
            <a:ext cx="10088706" cy="3984098"/>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rgbClr val="404040"/>
              </a:buClr>
              <a:buSzPts val="2100"/>
              <a:buNone/>
            </a:pPr>
            <a:r>
              <a:rPr lang="en-US" sz="1800" dirty="0" err="1">
                <a:solidFill>
                  <a:schemeClr val="tx1"/>
                </a:solidFill>
                <a:latin typeface="Aptos" panose="020B0004020202020204" pitchFamily="34" charset="0"/>
                <a:sym typeface="Arial"/>
              </a:rPr>
              <a:t>Werte</a:t>
            </a:r>
            <a:r>
              <a:rPr lang="en-US" sz="1800" dirty="0">
                <a:solidFill>
                  <a:schemeClr val="tx1"/>
                </a:solidFill>
                <a:latin typeface="Aptos" panose="020B0004020202020204" pitchFamily="34" charset="0"/>
                <a:sym typeface="Arial"/>
              </a:rPr>
              <a:t>:</a:t>
            </a:r>
            <a:endParaRPr sz="1800" dirty="0">
              <a:solidFill>
                <a:schemeClr val="tx1"/>
              </a:solidFill>
              <a:latin typeface="Aptos" panose="020B0004020202020204" pitchFamily="34" charset="0"/>
              <a:sym typeface="Arial"/>
            </a:endParaRPr>
          </a:p>
          <a:p>
            <a:pPr marL="802906" lvl="2" indent="-216165" algn="l" rtl="0">
              <a:lnSpc>
                <a:spcPct val="90000"/>
              </a:lnSpc>
              <a:spcBef>
                <a:spcPts val="700"/>
              </a:spcBef>
              <a:spcAft>
                <a:spcPts val="0"/>
              </a:spcAft>
              <a:buSzPts val="2100"/>
              <a:buChar char="•"/>
            </a:pPr>
            <a:r>
              <a:rPr lang="en-US" sz="1800" dirty="0" err="1">
                <a:solidFill>
                  <a:schemeClr val="tx1"/>
                </a:solidFill>
                <a:latin typeface="Aptos" panose="020B0004020202020204" pitchFamily="34" charset="0"/>
                <a:sym typeface="Arial"/>
              </a:rPr>
              <a:t>Wertevermittlung</a:t>
            </a:r>
            <a:r>
              <a:rPr lang="en-US" sz="1800" dirty="0">
                <a:solidFill>
                  <a:schemeClr val="tx1"/>
                </a:solidFill>
                <a:latin typeface="Aptos" panose="020B0004020202020204" pitchFamily="34" charset="0"/>
                <a:sym typeface="Arial"/>
              </a:rPr>
              <a:t> in </a:t>
            </a:r>
            <a:r>
              <a:rPr lang="en-US" sz="1800" dirty="0" err="1">
                <a:solidFill>
                  <a:schemeClr val="tx1"/>
                </a:solidFill>
                <a:latin typeface="Aptos" panose="020B0004020202020204" pitchFamily="34" charset="0"/>
                <a:sym typeface="Arial"/>
              </a:rPr>
              <a:t>Bezug</a:t>
            </a:r>
            <a:r>
              <a:rPr lang="en-US" sz="1800" dirty="0">
                <a:solidFill>
                  <a:schemeClr val="tx1"/>
                </a:solidFill>
                <a:latin typeface="Aptos" panose="020B0004020202020204" pitchFamily="34" charset="0"/>
                <a:sym typeface="Arial"/>
              </a:rPr>
              <a:t> auf </a:t>
            </a:r>
            <a:r>
              <a:rPr lang="en-US" sz="1800" dirty="0" err="1">
                <a:solidFill>
                  <a:schemeClr val="tx1"/>
                </a:solidFill>
                <a:latin typeface="Aptos" panose="020B0004020202020204" pitchFamily="34" charset="0"/>
                <a:sym typeface="Arial"/>
              </a:rPr>
              <a:t>Nachhaltigkeit</a:t>
            </a:r>
            <a:endParaRPr lang="en-US" sz="1800" dirty="0">
              <a:solidFill>
                <a:schemeClr val="tx1"/>
              </a:solidFill>
              <a:latin typeface="Aptos" panose="020B0004020202020204" pitchFamily="34" charset="0"/>
            </a:endParaRPr>
          </a:p>
          <a:p>
            <a:pPr marL="586741" lvl="2" indent="0" algn="l" rtl="0">
              <a:lnSpc>
                <a:spcPct val="90000"/>
              </a:lnSpc>
              <a:spcBef>
                <a:spcPts val="700"/>
              </a:spcBef>
              <a:spcAft>
                <a:spcPts val="0"/>
              </a:spcAft>
              <a:buSzPts val="2100"/>
              <a:buNone/>
            </a:pPr>
            <a:r>
              <a:rPr lang="en-US" sz="1800" b="1" dirty="0">
                <a:solidFill>
                  <a:schemeClr val="tx1"/>
                </a:solidFill>
                <a:latin typeface="Aptos" panose="020B0004020202020204" pitchFamily="34" charset="0"/>
                <a:sym typeface="Arial"/>
              </a:rPr>
              <a:t>ABER:</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Erwarten</a:t>
            </a:r>
            <a:r>
              <a:rPr lang="en-US" sz="1800" dirty="0">
                <a:solidFill>
                  <a:schemeClr val="tx1"/>
                </a:solidFill>
                <a:latin typeface="Aptos" panose="020B0004020202020204" pitchFamily="34" charset="0"/>
                <a:sym typeface="Arial"/>
              </a:rPr>
              <a:t> Sie </a:t>
            </a:r>
            <a:r>
              <a:rPr lang="en-US" sz="1800" dirty="0" err="1">
                <a:solidFill>
                  <a:schemeClr val="tx1"/>
                </a:solidFill>
                <a:latin typeface="Aptos" panose="020B0004020202020204" pitchFamily="34" charset="0"/>
                <a:sym typeface="Arial"/>
              </a:rPr>
              <a:t>keine</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kurzfristigen</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messbaren</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Effekte</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Werte</a:t>
            </a:r>
            <a:r>
              <a:rPr lang="en-US" sz="1800" dirty="0">
                <a:solidFill>
                  <a:schemeClr val="tx1"/>
                </a:solidFill>
                <a:latin typeface="Aptos" panose="020B0004020202020204" pitchFamily="34" charset="0"/>
                <a:sym typeface="Arial"/>
              </a:rPr>
              <a:t> und Normen </a:t>
            </a:r>
            <a:r>
              <a:rPr lang="en-US" sz="1800" dirty="0" err="1">
                <a:solidFill>
                  <a:schemeClr val="tx1"/>
                </a:solidFill>
                <a:latin typeface="Aptos" panose="020B0004020202020204" pitchFamily="34" charset="0"/>
                <a:sym typeface="Arial"/>
              </a:rPr>
              <a:t>lassen</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sich</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nur</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langfristig</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beeinflussen</a:t>
            </a:r>
            <a:r>
              <a:rPr lang="en-US" sz="1800" dirty="0">
                <a:solidFill>
                  <a:schemeClr val="tx1"/>
                </a:solidFill>
                <a:latin typeface="Aptos" panose="020B0004020202020204" pitchFamily="34" charset="0"/>
                <a:sym typeface="Arial"/>
              </a:rPr>
              <a:t>.</a:t>
            </a:r>
            <a:endParaRPr sz="1800" b="0" dirty="0">
              <a:solidFill>
                <a:schemeClr val="tx1"/>
              </a:solidFill>
              <a:latin typeface="Aptos" panose="020B0004020202020204" pitchFamily="34" charset="0"/>
              <a:sym typeface="Arial"/>
            </a:endParaRPr>
          </a:p>
          <a:p>
            <a:pPr marL="0" lvl="0" indent="0" algn="l" rtl="0">
              <a:lnSpc>
                <a:spcPct val="90000"/>
              </a:lnSpc>
              <a:spcBef>
                <a:spcPts val="700"/>
              </a:spcBef>
              <a:spcAft>
                <a:spcPts val="0"/>
              </a:spcAft>
              <a:buSzPts val="2100"/>
              <a:buNone/>
            </a:pPr>
            <a:endParaRPr sz="1800" dirty="0">
              <a:solidFill>
                <a:schemeClr val="tx1"/>
              </a:solidFill>
              <a:latin typeface="Aptos" panose="020B0004020202020204" pitchFamily="34" charset="0"/>
              <a:sym typeface="Arial"/>
            </a:endParaRPr>
          </a:p>
          <a:p>
            <a:pPr marL="0" lvl="0" indent="0" algn="l" rtl="0">
              <a:lnSpc>
                <a:spcPct val="90000"/>
              </a:lnSpc>
              <a:spcBef>
                <a:spcPts val="700"/>
              </a:spcBef>
              <a:spcAft>
                <a:spcPts val="0"/>
              </a:spcAft>
              <a:buSzPts val="2100"/>
              <a:buNone/>
            </a:pPr>
            <a:r>
              <a:rPr lang="en-US" sz="1800" dirty="0" err="1">
                <a:solidFill>
                  <a:schemeClr val="tx1"/>
                </a:solidFill>
                <a:latin typeface="Aptos" panose="020B0004020202020204" pitchFamily="34" charset="0"/>
                <a:sym typeface="Arial"/>
              </a:rPr>
              <a:t>Nutzen</a:t>
            </a:r>
            <a:r>
              <a:rPr lang="en-US" sz="1800" dirty="0">
                <a:solidFill>
                  <a:schemeClr val="tx1"/>
                </a:solidFill>
                <a:latin typeface="Aptos" panose="020B0004020202020204" pitchFamily="34" charset="0"/>
                <a:sym typeface="Arial"/>
              </a:rPr>
              <a:t> Sie die Kraft </a:t>
            </a:r>
            <a:r>
              <a:rPr lang="en-US" sz="1800" dirty="0" err="1">
                <a:solidFill>
                  <a:schemeClr val="tx1"/>
                </a:solidFill>
                <a:latin typeface="Aptos" panose="020B0004020202020204" pitchFamily="34" charset="0"/>
                <a:sym typeface="Arial"/>
              </a:rPr>
              <a:t>sozialer</a:t>
            </a:r>
            <a:r>
              <a:rPr lang="en-US" sz="1800" dirty="0">
                <a:solidFill>
                  <a:schemeClr val="tx1"/>
                </a:solidFill>
                <a:latin typeface="Aptos" panose="020B0004020202020204" pitchFamily="34" charset="0"/>
                <a:sym typeface="Arial"/>
              </a:rPr>
              <a:t> Normen </a:t>
            </a:r>
            <a:r>
              <a:rPr lang="en-US" sz="1800" dirty="0" err="1">
                <a:solidFill>
                  <a:schemeClr val="tx1"/>
                </a:solidFill>
                <a:latin typeface="Aptos" panose="020B0004020202020204" pitchFamily="34" charset="0"/>
                <a:sym typeface="Arial"/>
              </a:rPr>
              <a:t>stärker</a:t>
            </a:r>
            <a:endParaRPr sz="1800" dirty="0">
              <a:solidFill>
                <a:schemeClr val="tx1"/>
              </a:solidFill>
              <a:latin typeface="Aptos" panose="020B0004020202020204" pitchFamily="34" charset="0"/>
              <a:sym typeface="Arial"/>
            </a:endParaRPr>
          </a:p>
          <a:p>
            <a:pPr marL="802906" lvl="2" indent="-216165" algn="l" rtl="0">
              <a:lnSpc>
                <a:spcPct val="90000"/>
              </a:lnSpc>
              <a:spcBef>
                <a:spcPts val="700"/>
              </a:spcBef>
              <a:spcAft>
                <a:spcPts val="0"/>
              </a:spcAft>
              <a:buSzPts val="2100"/>
              <a:buChar char="•"/>
            </a:pPr>
            <a:r>
              <a:rPr lang="en-US" sz="1800" dirty="0" err="1">
                <a:solidFill>
                  <a:schemeClr val="tx1"/>
                </a:solidFill>
                <a:latin typeface="Aptos" panose="020B0004020202020204" pitchFamily="34" charset="0"/>
                <a:sym typeface="Arial"/>
              </a:rPr>
              <a:t>Kommunizieren</a:t>
            </a:r>
            <a:r>
              <a:rPr lang="en-US" sz="1800" dirty="0">
                <a:solidFill>
                  <a:schemeClr val="tx1"/>
                </a:solidFill>
                <a:latin typeface="Aptos" panose="020B0004020202020204" pitchFamily="34" charset="0"/>
                <a:sym typeface="Arial"/>
              </a:rPr>
              <a:t> Sie, </a:t>
            </a:r>
            <a:r>
              <a:rPr lang="en-US" sz="1800" dirty="0" err="1">
                <a:solidFill>
                  <a:schemeClr val="tx1"/>
                </a:solidFill>
                <a:latin typeface="Aptos" panose="020B0004020202020204" pitchFamily="34" charset="0"/>
                <a:sym typeface="Arial"/>
              </a:rPr>
              <a:t>wie</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viele</a:t>
            </a:r>
            <a:r>
              <a:rPr lang="en-US" sz="1800" dirty="0">
                <a:solidFill>
                  <a:schemeClr val="tx1"/>
                </a:solidFill>
                <a:latin typeface="Aptos" panose="020B0004020202020204" pitchFamily="34" charset="0"/>
                <a:sym typeface="Arial"/>
              </a:rPr>
              <a:t> und </a:t>
            </a:r>
            <a:r>
              <a:rPr lang="en-US" sz="1800" dirty="0" err="1">
                <a:solidFill>
                  <a:schemeClr val="tx1"/>
                </a:solidFill>
                <a:latin typeface="Aptos" panose="020B0004020202020204" pitchFamily="34" charset="0"/>
                <a:sym typeface="Arial"/>
              </a:rPr>
              <a:t>welche</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Personen</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bereits</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aktiv</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sind</a:t>
            </a:r>
            <a:r>
              <a:rPr lang="en-US" sz="1800" dirty="0">
                <a:solidFill>
                  <a:schemeClr val="tx1"/>
                </a:solidFill>
                <a:latin typeface="Aptos" panose="020B0004020202020204" pitchFamily="34" charset="0"/>
                <a:sym typeface="Arial"/>
              </a:rPr>
              <a:t>, und </a:t>
            </a:r>
            <a:r>
              <a:rPr lang="en-US" sz="1800" dirty="0" err="1">
                <a:solidFill>
                  <a:schemeClr val="tx1"/>
                </a:solidFill>
                <a:latin typeface="Aptos" panose="020B0004020202020204" pitchFamily="34" charset="0"/>
                <a:sym typeface="Arial"/>
              </a:rPr>
              <a:t>machen</a:t>
            </a:r>
            <a:r>
              <a:rPr lang="en-US" sz="1800" dirty="0">
                <a:solidFill>
                  <a:schemeClr val="tx1"/>
                </a:solidFill>
                <a:latin typeface="Aptos" panose="020B0004020202020204" pitchFamily="34" charset="0"/>
                <a:sym typeface="Arial"/>
              </a:rPr>
              <a:t> Sie </a:t>
            </a:r>
            <a:r>
              <a:rPr lang="en-US" sz="1800" dirty="0" err="1">
                <a:solidFill>
                  <a:schemeClr val="tx1"/>
                </a:solidFill>
                <a:latin typeface="Aptos" panose="020B0004020202020204" pitchFamily="34" charset="0"/>
                <a:sym typeface="Arial"/>
              </a:rPr>
              <a:t>diese</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engagierten</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Personen</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als</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Multiplikatoren</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öffentlich</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sichtbar</a:t>
            </a:r>
            <a:r>
              <a:rPr lang="en-US" sz="1800" dirty="0">
                <a:solidFill>
                  <a:schemeClr val="tx1"/>
                </a:solidFill>
                <a:latin typeface="Aptos" panose="020B0004020202020204" pitchFamily="34" charset="0"/>
                <a:sym typeface="Arial"/>
              </a:rPr>
              <a:t>.</a:t>
            </a:r>
            <a:endParaRPr dirty="0">
              <a:solidFill>
                <a:schemeClr val="tx1"/>
              </a:solidFill>
              <a:latin typeface="Aptos" panose="020B0004020202020204" pitchFamily="34" charset="0"/>
            </a:endParaRPr>
          </a:p>
          <a:p>
            <a:pPr marL="802906" lvl="2" indent="-89165" algn="l" rtl="0">
              <a:lnSpc>
                <a:spcPct val="90000"/>
              </a:lnSpc>
              <a:spcBef>
                <a:spcPts val="700"/>
              </a:spcBef>
              <a:spcAft>
                <a:spcPts val="0"/>
              </a:spcAft>
              <a:buClr>
                <a:srgbClr val="404040"/>
              </a:buClr>
              <a:buSzPts val="2000"/>
              <a:buFont typeface="Arial"/>
              <a:buNone/>
            </a:pPr>
            <a:endParaRPr sz="1800" dirty="0">
              <a:solidFill>
                <a:schemeClr val="tx1"/>
              </a:solidFill>
              <a:latin typeface="Aptos" panose="020B0004020202020204" pitchFamily="34" charset="0"/>
              <a:sym typeface="Arial"/>
            </a:endParaRPr>
          </a:p>
          <a:p>
            <a:pPr marL="0" lvl="0" indent="0" algn="l" rtl="0">
              <a:lnSpc>
                <a:spcPct val="90000"/>
              </a:lnSpc>
              <a:spcBef>
                <a:spcPts val="700"/>
              </a:spcBef>
              <a:spcAft>
                <a:spcPts val="0"/>
              </a:spcAft>
              <a:buSzPts val="2100"/>
              <a:buNone/>
            </a:pPr>
            <a:r>
              <a:rPr lang="en-US" sz="1800" dirty="0" err="1">
                <a:solidFill>
                  <a:schemeClr val="tx1"/>
                </a:solidFill>
                <a:latin typeface="Aptos" panose="020B0004020202020204" pitchFamily="34" charset="0"/>
                <a:sym typeface="Arial"/>
              </a:rPr>
              <a:t>Förderung</a:t>
            </a:r>
            <a:r>
              <a:rPr lang="en-US" sz="1800" dirty="0">
                <a:solidFill>
                  <a:schemeClr val="tx1"/>
                </a:solidFill>
                <a:latin typeface="Aptos" panose="020B0004020202020204" pitchFamily="34" charset="0"/>
                <a:sym typeface="Arial"/>
              </a:rPr>
              <a:t> der </a:t>
            </a:r>
            <a:r>
              <a:rPr lang="en-US" sz="1800" dirty="0" err="1">
                <a:solidFill>
                  <a:schemeClr val="tx1"/>
                </a:solidFill>
                <a:latin typeface="Aptos" panose="020B0004020202020204" pitchFamily="34" charset="0"/>
                <a:sym typeface="Arial"/>
              </a:rPr>
              <a:t>Gruppenidentität</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Stärkung</a:t>
            </a:r>
            <a:r>
              <a:rPr lang="en-US" sz="1800" dirty="0">
                <a:solidFill>
                  <a:schemeClr val="tx1"/>
                </a:solidFill>
                <a:latin typeface="Aptos" panose="020B0004020202020204" pitchFamily="34" charset="0"/>
                <a:sym typeface="Arial"/>
              </a:rPr>
              <a:t> der </a:t>
            </a:r>
            <a:r>
              <a:rPr lang="en-US" sz="1800" dirty="0" err="1">
                <a:solidFill>
                  <a:schemeClr val="tx1"/>
                </a:solidFill>
                <a:latin typeface="Aptos" panose="020B0004020202020204" pitchFamily="34" charset="0"/>
                <a:sym typeface="Arial"/>
              </a:rPr>
              <a:t>kollektiven</a:t>
            </a:r>
            <a:r>
              <a:rPr lang="en-US" sz="1800" dirty="0">
                <a:solidFill>
                  <a:schemeClr val="tx1"/>
                </a:solidFill>
                <a:latin typeface="Aptos" panose="020B0004020202020204" pitchFamily="34" charset="0"/>
                <a:sym typeface="Arial"/>
              </a:rPr>
              <a:t> </a:t>
            </a:r>
            <a:r>
              <a:rPr lang="en-US" sz="1800" dirty="0" err="1">
                <a:solidFill>
                  <a:schemeClr val="tx1"/>
                </a:solidFill>
                <a:latin typeface="Aptos" panose="020B0004020202020204" pitchFamily="34" charset="0"/>
                <a:sym typeface="Arial"/>
              </a:rPr>
              <a:t>Selbstwirksamkeit</a:t>
            </a:r>
            <a:br>
              <a:rPr lang="en-US" sz="1800" dirty="0">
                <a:solidFill>
                  <a:schemeClr val="tx1"/>
                </a:solidFill>
                <a:latin typeface="Aptos" panose="020B0004020202020204" pitchFamily="34" charset="0"/>
                <a:sym typeface="Arial"/>
              </a:rPr>
            </a:br>
            <a:endParaRPr sz="1800" dirty="0">
              <a:solidFill>
                <a:schemeClr val="tx1"/>
              </a:solidFill>
              <a:latin typeface="Aptos" panose="020B0004020202020204" pitchFamily="34" charset="0"/>
              <a:sym typeface="Arial"/>
            </a:endParaRPr>
          </a:p>
        </p:txBody>
      </p:sp>
      <p:sp>
        <p:nvSpPr>
          <p:cNvPr id="160" name="Google Shape;160;p6"/>
          <p:cNvSpPr txBox="1">
            <a:spLocks noGrp="1"/>
          </p:cNvSpPr>
          <p:nvPr>
            <p:ph type="sldNum" idx="4294967295"/>
          </p:nvPr>
        </p:nvSpPr>
        <p:spPr>
          <a:xfrm>
            <a:off x="594359" y="6332220"/>
            <a:ext cx="127001" cy="165101"/>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Clr>
                <a:srgbClr val="000000"/>
              </a:buClr>
              <a:buSzPts val="1100"/>
              <a:buFont typeface="Arial"/>
              <a:buNone/>
            </a:pPr>
            <a:fld id="{00000000-1234-1234-1234-123412341234}" type="slidenum">
              <a:rPr lang="en-US"/>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7"/>
          <p:cNvSpPr txBox="1">
            <a:spLocks noGrp="1"/>
          </p:cNvSpPr>
          <p:nvPr>
            <p:ph type="title"/>
          </p:nvPr>
        </p:nvSpPr>
        <p:spPr>
          <a:xfrm>
            <a:off x="594358" y="102874"/>
            <a:ext cx="10873744" cy="1680206"/>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SzPts val="4400"/>
              <a:buNone/>
            </a:pPr>
            <a:r>
              <a:rPr lang="en-US" sz="4400" b="1" i="0" u="none" strike="noStrike" cap="none" dirty="0">
                <a:solidFill>
                  <a:srgbClr val="404040"/>
                </a:solidFill>
                <a:latin typeface="Aptos Serif" panose="02020604070405020304" pitchFamily="18" charset="0"/>
                <a:ea typeface="Arial"/>
                <a:cs typeface="Aptos Serif" panose="02020604070405020304" pitchFamily="18" charset="0"/>
                <a:sym typeface="Arial"/>
              </a:rPr>
              <a:t>2. </a:t>
            </a:r>
            <a:r>
              <a:rPr lang="en-US" dirty="0" err="1">
                <a:latin typeface="Aptos Serif" panose="02020604070405020304" pitchFamily="18" charset="0"/>
                <a:ea typeface="Arial"/>
                <a:cs typeface="Aptos Serif" panose="02020604070405020304" pitchFamily="18" charset="0"/>
                <a:sym typeface="Arial"/>
              </a:rPr>
              <a:t>Prinzipien</a:t>
            </a:r>
            <a:r>
              <a:rPr lang="en-US" dirty="0">
                <a:latin typeface="Aptos Serif" panose="02020604070405020304" pitchFamily="18" charset="0"/>
                <a:ea typeface="Arial"/>
                <a:cs typeface="Aptos Serif" panose="02020604070405020304" pitchFamily="18" charset="0"/>
                <a:sym typeface="Arial"/>
              </a:rPr>
              <a:t> der </a:t>
            </a:r>
            <a:r>
              <a:rPr lang="en-US" dirty="0" err="1">
                <a:latin typeface="Aptos Serif" panose="02020604070405020304" pitchFamily="18" charset="0"/>
                <a:ea typeface="Arial"/>
                <a:cs typeface="Aptos Serif" panose="02020604070405020304" pitchFamily="18" charset="0"/>
                <a:sym typeface="Arial"/>
              </a:rPr>
              <a:t>Erwachsenenbildung</a:t>
            </a:r>
            <a:endParaRPr dirty="0">
              <a:latin typeface="Aptos Serif" panose="02020604070405020304" pitchFamily="18" charset="0"/>
              <a:ea typeface="Arial"/>
              <a:cs typeface="Aptos Serif" panose="02020604070405020304" pitchFamily="18" charset="0"/>
              <a:sym typeface="Arial"/>
            </a:endParaRPr>
          </a:p>
        </p:txBody>
      </p:sp>
      <p:graphicFrame>
        <p:nvGraphicFramePr>
          <p:cNvPr id="166" name="Google Shape;166;p7"/>
          <p:cNvGraphicFramePr/>
          <p:nvPr>
            <p:extLst>
              <p:ext uri="{D42A27DB-BD31-4B8C-83A1-F6EECF244321}">
                <p14:modId xmlns:p14="http://schemas.microsoft.com/office/powerpoint/2010/main" val="256182318"/>
              </p:ext>
            </p:extLst>
          </p:nvPr>
        </p:nvGraphicFramePr>
        <p:xfrm>
          <a:off x="1185332" y="2386956"/>
          <a:ext cx="9821325" cy="3470525"/>
        </p:xfrm>
        <a:graphic>
          <a:graphicData uri="http://schemas.openxmlformats.org/drawingml/2006/table">
            <a:tbl>
              <a:tblPr bandRow="1">
                <a:noFill/>
                <a:tableStyleId>{113FEF49-8767-4E49-A26D-A71FB12D0817}</a:tableStyleId>
              </a:tblPr>
              <a:tblGrid>
                <a:gridCol w="2630300">
                  <a:extLst>
                    <a:ext uri="{9D8B030D-6E8A-4147-A177-3AD203B41FA5}">
                      <a16:colId xmlns:a16="http://schemas.microsoft.com/office/drawing/2014/main" val="20000"/>
                    </a:ext>
                  </a:extLst>
                </a:gridCol>
                <a:gridCol w="7191025">
                  <a:extLst>
                    <a:ext uri="{9D8B030D-6E8A-4147-A177-3AD203B41FA5}">
                      <a16:colId xmlns:a16="http://schemas.microsoft.com/office/drawing/2014/main" val="20001"/>
                    </a:ext>
                  </a:extLst>
                </a:gridCol>
              </a:tblGrid>
              <a:tr h="573200">
                <a:tc>
                  <a:txBody>
                    <a:bodyPr/>
                    <a:lstStyle/>
                    <a:p>
                      <a:pPr marL="0" marR="0" lvl="0" indent="0" algn="l" rtl="0">
                        <a:lnSpc>
                          <a:spcPct val="90000"/>
                        </a:lnSpc>
                        <a:spcBef>
                          <a:spcPts val="0"/>
                        </a:spcBef>
                        <a:spcAft>
                          <a:spcPts val="0"/>
                        </a:spcAft>
                        <a:buClr>
                          <a:srgbClr val="404040"/>
                        </a:buClr>
                        <a:buSzPts val="2000"/>
                        <a:buFont typeface="Helvetica Neue"/>
                        <a:buNone/>
                      </a:pPr>
                      <a:r>
                        <a:rPr lang="en-US" sz="1800" b="1" u="none" strike="noStrike" cap="none" dirty="0">
                          <a:solidFill>
                            <a:srgbClr val="404040"/>
                          </a:solidFill>
                          <a:latin typeface="Aptos" panose="020B0004020202020204" pitchFamily="34" charset="0"/>
                          <a:ea typeface="Arial"/>
                          <a:cs typeface="Arial"/>
                          <a:sym typeface="Arial"/>
                        </a:rPr>
                        <a:t> </a:t>
                      </a:r>
                      <a:r>
                        <a:rPr lang="en-US" sz="1800" b="1" u="none" strike="noStrike" cap="none" dirty="0" err="1">
                          <a:solidFill>
                            <a:srgbClr val="404040"/>
                          </a:solidFill>
                          <a:latin typeface="Aptos" panose="020B0004020202020204" pitchFamily="34" charset="0"/>
                          <a:ea typeface="Arial"/>
                          <a:cs typeface="Arial"/>
                          <a:sym typeface="Arial"/>
                        </a:rPr>
                        <a:t>Wissenswertes</a:t>
                      </a:r>
                      <a:endParaRPr sz="1200" u="none" strike="noStrike" cap="none" dirty="0">
                        <a:latin typeface="Aptos" panose="020B0004020202020204" pitchFamily="34" charset="0"/>
                        <a:ea typeface="Arial"/>
                        <a:cs typeface="Arial"/>
                        <a:sym typeface="Arial"/>
                      </a:endParaRPr>
                    </a:p>
                  </a:txBody>
                  <a:tcPr marL="0" marR="0" marT="0" marB="0" anchor="ctr">
                    <a:lnL w="25400" cap="flat" cmpd="sng">
                      <a:solidFill>
                        <a:srgbClr val="FBC846"/>
                      </a:solidFill>
                      <a:prstDash val="solid"/>
                      <a:round/>
                      <a:headEnd type="none" w="sm" len="sm"/>
                      <a:tailEnd type="none" w="sm" len="sm"/>
                    </a:lnL>
                    <a:lnR w="25400" cap="flat" cmpd="sng">
                      <a:solidFill>
                        <a:srgbClr val="FBC846"/>
                      </a:solidFill>
                      <a:prstDash val="solid"/>
                      <a:round/>
                      <a:headEnd type="none" w="sm" len="sm"/>
                      <a:tailEnd type="none" w="sm" len="sm"/>
                    </a:lnR>
                    <a:lnT w="25400" cap="flat" cmpd="sng">
                      <a:solidFill>
                        <a:srgbClr val="FBC846"/>
                      </a:solidFill>
                      <a:prstDash val="solid"/>
                      <a:round/>
                      <a:headEnd type="none" w="sm" len="sm"/>
                      <a:tailEnd type="none" w="sm" len="sm"/>
                    </a:lnT>
                    <a:lnB w="25400" cap="flat" cmpd="sng">
                      <a:solidFill>
                        <a:srgbClr val="FBC846"/>
                      </a:solidFill>
                      <a:prstDash val="solid"/>
                      <a:round/>
                      <a:headEnd type="none" w="sm" len="sm"/>
                      <a:tailEnd type="none" w="sm" len="sm"/>
                    </a:lnB>
                  </a:tcPr>
                </a:tc>
                <a:tc>
                  <a:txBody>
                    <a:bodyPr/>
                    <a:lstStyle/>
                    <a:p>
                      <a:pPr marL="0" marR="0" lvl="1" indent="0" algn="l" rtl="0">
                        <a:lnSpc>
                          <a:spcPct val="90000"/>
                        </a:lnSpc>
                        <a:spcBef>
                          <a:spcPts val="0"/>
                        </a:spcBef>
                        <a:spcAft>
                          <a:spcPts val="0"/>
                        </a:spcAft>
                        <a:buClr>
                          <a:srgbClr val="404040"/>
                        </a:buClr>
                        <a:buSzPts val="2000"/>
                        <a:buFont typeface="Helvetica Neue"/>
                        <a:buNone/>
                      </a:pPr>
                      <a:r>
                        <a:rPr lang="en-US" sz="1800" u="none" strike="noStrike" cap="none">
                          <a:solidFill>
                            <a:srgbClr val="404040"/>
                          </a:solidFill>
                          <a:latin typeface="Aptos" panose="020B0004020202020204" pitchFamily="34" charset="0"/>
                          <a:ea typeface="Arial"/>
                          <a:cs typeface="Arial"/>
                          <a:sym typeface="Arial"/>
                        </a:rPr>
                        <a:t>Relevanz und Auswirkungen auf das persönliche Leben</a:t>
                      </a:r>
                      <a:endParaRPr sz="1200" u="none" strike="noStrike" cap="none">
                        <a:latin typeface="Aptos" panose="020B0004020202020204" pitchFamily="34" charset="0"/>
                        <a:ea typeface="Arial"/>
                        <a:cs typeface="Arial"/>
                        <a:sym typeface="Arial"/>
                      </a:endParaRPr>
                    </a:p>
                  </a:txBody>
                  <a:tcPr marL="0" marR="0" marT="0" marB="0" anchor="ctr">
                    <a:lnL w="25400" cap="flat" cmpd="sng">
                      <a:solidFill>
                        <a:srgbClr val="FBC846"/>
                      </a:solidFill>
                      <a:prstDash val="solid"/>
                      <a:round/>
                      <a:headEnd type="none" w="sm" len="sm"/>
                      <a:tailEnd type="none" w="sm" len="sm"/>
                    </a:lnL>
                    <a:lnR w="25400" cap="flat" cmpd="sng">
                      <a:solidFill>
                        <a:srgbClr val="FBC846"/>
                      </a:solidFill>
                      <a:prstDash val="solid"/>
                      <a:round/>
                      <a:headEnd type="none" w="sm" len="sm"/>
                      <a:tailEnd type="none" w="sm" len="sm"/>
                    </a:lnR>
                    <a:lnT w="25400" cap="flat" cmpd="sng">
                      <a:solidFill>
                        <a:srgbClr val="FBC846"/>
                      </a:solidFill>
                      <a:prstDash val="solid"/>
                      <a:round/>
                      <a:headEnd type="none" w="sm" len="sm"/>
                      <a:tailEnd type="none" w="sm" len="sm"/>
                    </a:lnT>
                    <a:lnB w="25400" cap="flat" cmpd="sng">
                      <a:solidFill>
                        <a:srgbClr val="FBC846"/>
                      </a:solidFill>
                      <a:prstDash val="solid"/>
                      <a:round/>
                      <a:headEnd type="none" w="sm" len="sm"/>
                      <a:tailEnd type="none" w="sm" len="sm"/>
                    </a:lnB>
                  </a:tcPr>
                </a:tc>
                <a:extLst>
                  <a:ext uri="{0D108BD9-81ED-4DB2-BD59-A6C34878D82A}">
                    <a16:rowId xmlns:a16="http://schemas.microsoft.com/office/drawing/2014/main" val="10000"/>
                  </a:ext>
                </a:extLst>
              </a:tr>
              <a:tr h="573200">
                <a:tc>
                  <a:txBody>
                    <a:bodyPr/>
                    <a:lstStyle/>
                    <a:p>
                      <a:pPr marL="0" marR="0" lvl="0" indent="0" algn="l" rtl="0">
                        <a:lnSpc>
                          <a:spcPct val="90000"/>
                        </a:lnSpc>
                        <a:spcBef>
                          <a:spcPts val="0"/>
                        </a:spcBef>
                        <a:spcAft>
                          <a:spcPts val="0"/>
                        </a:spcAft>
                        <a:buClr>
                          <a:srgbClr val="404040"/>
                        </a:buClr>
                        <a:buSzPts val="2000"/>
                        <a:buFont typeface="Helvetica Neue"/>
                        <a:buNone/>
                      </a:pPr>
                      <a:r>
                        <a:rPr lang="en-US" sz="1800" b="1" u="none" strike="noStrike" cap="none" dirty="0">
                          <a:solidFill>
                            <a:srgbClr val="404040"/>
                          </a:solidFill>
                          <a:latin typeface="Aptos" panose="020B0004020202020204" pitchFamily="34" charset="0"/>
                          <a:ea typeface="Arial"/>
                          <a:cs typeface="Arial"/>
                          <a:sym typeface="Arial"/>
                        </a:rPr>
                        <a:t> </a:t>
                      </a:r>
                      <a:r>
                        <a:rPr lang="en-US" sz="1800" b="1" u="none" strike="noStrike" cap="none" dirty="0" err="1">
                          <a:solidFill>
                            <a:srgbClr val="404040"/>
                          </a:solidFill>
                          <a:latin typeface="Aptos" panose="020B0004020202020204" pitchFamily="34" charset="0"/>
                          <a:ea typeface="Arial"/>
                          <a:cs typeface="Arial"/>
                          <a:sym typeface="Arial"/>
                        </a:rPr>
                        <a:t>Selbstkonzept</a:t>
                      </a:r>
                      <a:endParaRPr sz="1200" u="none" strike="noStrike" cap="none" dirty="0">
                        <a:latin typeface="Aptos" panose="020B0004020202020204" pitchFamily="34" charset="0"/>
                        <a:ea typeface="Arial"/>
                        <a:cs typeface="Arial"/>
                        <a:sym typeface="Arial"/>
                      </a:endParaRPr>
                    </a:p>
                  </a:txBody>
                  <a:tcPr marL="0" marR="0" marT="0" marB="0" anchor="ctr">
                    <a:lnL w="25400" cap="flat" cmpd="sng">
                      <a:solidFill>
                        <a:srgbClr val="FBC846"/>
                      </a:solidFill>
                      <a:prstDash val="solid"/>
                      <a:round/>
                      <a:headEnd type="none" w="sm" len="sm"/>
                      <a:tailEnd type="none" w="sm" len="sm"/>
                    </a:lnL>
                    <a:lnR w="25400" cap="flat" cmpd="sng">
                      <a:solidFill>
                        <a:srgbClr val="FBC846"/>
                      </a:solidFill>
                      <a:prstDash val="solid"/>
                      <a:round/>
                      <a:headEnd type="none" w="sm" len="sm"/>
                      <a:tailEnd type="none" w="sm" len="sm"/>
                    </a:lnR>
                    <a:lnT w="25400" cap="flat" cmpd="sng">
                      <a:solidFill>
                        <a:srgbClr val="FBC846"/>
                      </a:solidFill>
                      <a:prstDash val="solid"/>
                      <a:round/>
                      <a:headEnd type="none" w="sm" len="sm"/>
                      <a:tailEnd type="none" w="sm" len="sm"/>
                    </a:lnT>
                    <a:lnB w="25400" cap="flat" cmpd="sng">
                      <a:solidFill>
                        <a:srgbClr val="FBC846"/>
                      </a:solidFill>
                      <a:prstDash val="solid"/>
                      <a:round/>
                      <a:headEnd type="none" w="sm" len="sm"/>
                      <a:tailEnd type="none" w="sm" len="sm"/>
                    </a:lnB>
                  </a:tcPr>
                </a:tc>
                <a:tc>
                  <a:txBody>
                    <a:bodyPr/>
                    <a:lstStyle/>
                    <a:p>
                      <a:pPr marL="0" marR="0" lvl="1" indent="0" algn="l" rtl="0">
                        <a:lnSpc>
                          <a:spcPct val="90000"/>
                        </a:lnSpc>
                        <a:spcBef>
                          <a:spcPts val="0"/>
                        </a:spcBef>
                        <a:spcAft>
                          <a:spcPts val="0"/>
                        </a:spcAft>
                        <a:buClr>
                          <a:srgbClr val="404040"/>
                        </a:buClr>
                        <a:buSzPts val="2000"/>
                        <a:buFont typeface="Helvetica Neue"/>
                        <a:buNone/>
                      </a:pPr>
                      <a:r>
                        <a:rPr lang="en-US" sz="1800" u="none" strike="noStrike" cap="none">
                          <a:solidFill>
                            <a:srgbClr val="404040"/>
                          </a:solidFill>
                          <a:latin typeface="Aptos" panose="020B0004020202020204" pitchFamily="34" charset="0"/>
                          <a:ea typeface="Arial"/>
                          <a:cs typeface="Arial"/>
                          <a:sym typeface="Arial"/>
                        </a:rPr>
                        <a:t>Kontrolle über den eigenen Lernprozess übernehmen, Entscheidungen darüber treffen, was, wie und wann</a:t>
                      </a:r>
                      <a:endParaRPr sz="1200" u="none" strike="noStrike" cap="none">
                        <a:latin typeface="Aptos" panose="020B0004020202020204" pitchFamily="34" charset="0"/>
                        <a:ea typeface="Arial"/>
                        <a:cs typeface="Arial"/>
                        <a:sym typeface="Arial"/>
                      </a:endParaRPr>
                    </a:p>
                  </a:txBody>
                  <a:tcPr marL="0" marR="0" marT="0" marB="0" anchor="ctr">
                    <a:lnL w="25400" cap="flat" cmpd="sng">
                      <a:solidFill>
                        <a:srgbClr val="FBC846"/>
                      </a:solidFill>
                      <a:prstDash val="solid"/>
                      <a:round/>
                      <a:headEnd type="none" w="sm" len="sm"/>
                      <a:tailEnd type="none" w="sm" len="sm"/>
                    </a:lnL>
                    <a:lnR w="25400" cap="flat" cmpd="sng">
                      <a:solidFill>
                        <a:srgbClr val="FBC846"/>
                      </a:solidFill>
                      <a:prstDash val="solid"/>
                      <a:round/>
                      <a:headEnd type="none" w="sm" len="sm"/>
                      <a:tailEnd type="none" w="sm" len="sm"/>
                    </a:lnR>
                    <a:lnT w="25400" cap="flat" cmpd="sng">
                      <a:solidFill>
                        <a:srgbClr val="FBC846"/>
                      </a:solidFill>
                      <a:prstDash val="solid"/>
                      <a:round/>
                      <a:headEnd type="none" w="sm" len="sm"/>
                      <a:tailEnd type="none" w="sm" len="sm"/>
                    </a:lnT>
                    <a:lnB w="25400" cap="flat" cmpd="sng">
                      <a:solidFill>
                        <a:srgbClr val="FBC846"/>
                      </a:solidFill>
                      <a:prstDash val="solid"/>
                      <a:round/>
                      <a:headEnd type="none" w="sm" len="sm"/>
                      <a:tailEnd type="none" w="sm" len="sm"/>
                    </a:lnB>
                  </a:tcPr>
                </a:tc>
                <a:extLst>
                  <a:ext uri="{0D108BD9-81ED-4DB2-BD59-A6C34878D82A}">
                    <a16:rowId xmlns:a16="http://schemas.microsoft.com/office/drawing/2014/main" val="10001"/>
                  </a:ext>
                </a:extLst>
              </a:tr>
              <a:tr h="573200">
                <a:tc>
                  <a:txBody>
                    <a:bodyPr/>
                    <a:lstStyle/>
                    <a:p>
                      <a:pPr marL="0" marR="0" lvl="0" indent="0" algn="l" rtl="0">
                        <a:lnSpc>
                          <a:spcPct val="90000"/>
                        </a:lnSpc>
                        <a:spcBef>
                          <a:spcPts val="0"/>
                        </a:spcBef>
                        <a:spcAft>
                          <a:spcPts val="0"/>
                        </a:spcAft>
                        <a:buClr>
                          <a:srgbClr val="404040"/>
                        </a:buClr>
                        <a:buSzPts val="2000"/>
                        <a:buFont typeface="Helvetica Neue"/>
                        <a:buNone/>
                      </a:pPr>
                      <a:r>
                        <a:rPr lang="en-US" sz="1800" b="1" u="none" strike="noStrike" cap="none" dirty="0">
                          <a:solidFill>
                            <a:srgbClr val="404040"/>
                          </a:solidFill>
                          <a:latin typeface="Aptos" panose="020B0004020202020204" pitchFamily="34" charset="0"/>
                          <a:ea typeface="Arial"/>
                          <a:cs typeface="Arial"/>
                          <a:sym typeface="Arial"/>
                        </a:rPr>
                        <a:t> </a:t>
                      </a:r>
                      <a:r>
                        <a:rPr lang="en-US" sz="1800" b="1" u="none" strike="noStrike" cap="none" dirty="0" err="1">
                          <a:solidFill>
                            <a:srgbClr val="404040"/>
                          </a:solidFill>
                          <a:latin typeface="Aptos" panose="020B0004020202020204" pitchFamily="34" charset="0"/>
                          <a:ea typeface="Arial"/>
                          <a:cs typeface="Arial"/>
                          <a:sym typeface="Arial"/>
                        </a:rPr>
                        <a:t>Vorherige</a:t>
                      </a:r>
                      <a:r>
                        <a:rPr lang="en-US" sz="1800" b="1" u="none" strike="noStrike" cap="none" dirty="0">
                          <a:solidFill>
                            <a:srgbClr val="404040"/>
                          </a:solidFill>
                          <a:latin typeface="Aptos" panose="020B0004020202020204" pitchFamily="34" charset="0"/>
                          <a:ea typeface="Arial"/>
                          <a:cs typeface="Arial"/>
                          <a:sym typeface="Arial"/>
                        </a:rPr>
                        <a:t> </a:t>
                      </a:r>
                      <a:r>
                        <a:rPr lang="en-US" sz="1800" b="1" u="none" strike="noStrike" cap="none" dirty="0" err="1">
                          <a:solidFill>
                            <a:srgbClr val="404040"/>
                          </a:solidFill>
                          <a:latin typeface="Aptos" panose="020B0004020202020204" pitchFamily="34" charset="0"/>
                          <a:ea typeface="Arial"/>
                          <a:cs typeface="Arial"/>
                          <a:sym typeface="Arial"/>
                        </a:rPr>
                        <a:t>Erfahrung</a:t>
                      </a:r>
                      <a:endParaRPr sz="1200" u="none" strike="noStrike" cap="none" dirty="0">
                        <a:latin typeface="Aptos" panose="020B0004020202020204" pitchFamily="34" charset="0"/>
                        <a:ea typeface="Arial"/>
                        <a:cs typeface="Arial"/>
                        <a:sym typeface="Arial"/>
                      </a:endParaRPr>
                    </a:p>
                  </a:txBody>
                  <a:tcPr marL="0" marR="0" marT="0" marB="0" anchor="ctr">
                    <a:lnL w="25400" cap="flat" cmpd="sng">
                      <a:solidFill>
                        <a:srgbClr val="FBC846"/>
                      </a:solidFill>
                      <a:prstDash val="solid"/>
                      <a:round/>
                      <a:headEnd type="none" w="sm" len="sm"/>
                      <a:tailEnd type="none" w="sm" len="sm"/>
                    </a:lnL>
                    <a:lnR w="25400" cap="flat" cmpd="sng">
                      <a:solidFill>
                        <a:srgbClr val="FBC846"/>
                      </a:solidFill>
                      <a:prstDash val="solid"/>
                      <a:round/>
                      <a:headEnd type="none" w="sm" len="sm"/>
                      <a:tailEnd type="none" w="sm" len="sm"/>
                    </a:lnR>
                    <a:lnT w="25400" cap="flat" cmpd="sng">
                      <a:solidFill>
                        <a:srgbClr val="FBC846"/>
                      </a:solidFill>
                      <a:prstDash val="solid"/>
                      <a:round/>
                      <a:headEnd type="none" w="sm" len="sm"/>
                      <a:tailEnd type="none" w="sm" len="sm"/>
                    </a:lnT>
                    <a:lnB w="25400" cap="flat" cmpd="sng">
                      <a:solidFill>
                        <a:srgbClr val="FBC846"/>
                      </a:solidFill>
                      <a:prstDash val="solid"/>
                      <a:round/>
                      <a:headEnd type="none" w="sm" len="sm"/>
                      <a:tailEnd type="none" w="sm" len="sm"/>
                    </a:lnB>
                  </a:tcPr>
                </a:tc>
                <a:tc>
                  <a:txBody>
                    <a:bodyPr/>
                    <a:lstStyle/>
                    <a:p>
                      <a:pPr marL="0" marR="0" lvl="1" indent="0" algn="l" rtl="0">
                        <a:lnSpc>
                          <a:spcPct val="90000"/>
                        </a:lnSpc>
                        <a:spcBef>
                          <a:spcPts val="0"/>
                        </a:spcBef>
                        <a:spcAft>
                          <a:spcPts val="0"/>
                        </a:spcAft>
                        <a:buClr>
                          <a:srgbClr val="404040"/>
                        </a:buClr>
                        <a:buSzPts val="2000"/>
                        <a:buFont typeface="Helvetica Neue"/>
                        <a:buNone/>
                      </a:pPr>
                      <a:r>
                        <a:rPr lang="en-US" sz="1800" u="none" strike="noStrike" cap="none">
                          <a:solidFill>
                            <a:srgbClr val="404040"/>
                          </a:solidFill>
                          <a:latin typeface="Aptos" panose="020B0004020202020204" pitchFamily="34" charset="0"/>
                          <a:ea typeface="Arial"/>
                          <a:cs typeface="Arial"/>
                          <a:sym typeface="Arial"/>
                        </a:rPr>
                        <a:t>Hintergrund und Erfahrung prägen, wie Erwachsene neue Informationen wahrnehmen</a:t>
                      </a:r>
                      <a:endParaRPr sz="1200" u="none" strike="noStrike" cap="none">
                        <a:latin typeface="Aptos" panose="020B0004020202020204" pitchFamily="34" charset="0"/>
                        <a:ea typeface="Arial"/>
                        <a:cs typeface="Arial"/>
                        <a:sym typeface="Arial"/>
                      </a:endParaRPr>
                    </a:p>
                  </a:txBody>
                  <a:tcPr marL="0" marR="0" marT="0" marB="0" anchor="ctr">
                    <a:lnL w="25400" cap="flat" cmpd="sng">
                      <a:solidFill>
                        <a:srgbClr val="FBC846"/>
                      </a:solidFill>
                      <a:prstDash val="solid"/>
                      <a:round/>
                      <a:headEnd type="none" w="sm" len="sm"/>
                      <a:tailEnd type="none" w="sm" len="sm"/>
                    </a:lnL>
                    <a:lnR w="25400" cap="flat" cmpd="sng">
                      <a:solidFill>
                        <a:srgbClr val="FBC846"/>
                      </a:solidFill>
                      <a:prstDash val="solid"/>
                      <a:round/>
                      <a:headEnd type="none" w="sm" len="sm"/>
                      <a:tailEnd type="none" w="sm" len="sm"/>
                    </a:lnR>
                    <a:lnT w="25400" cap="flat" cmpd="sng">
                      <a:solidFill>
                        <a:srgbClr val="FBC846"/>
                      </a:solidFill>
                      <a:prstDash val="solid"/>
                      <a:round/>
                      <a:headEnd type="none" w="sm" len="sm"/>
                      <a:tailEnd type="none" w="sm" len="sm"/>
                    </a:lnT>
                    <a:lnB w="25400" cap="flat" cmpd="sng">
                      <a:solidFill>
                        <a:srgbClr val="FBC846"/>
                      </a:solidFill>
                      <a:prstDash val="solid"/>
                      <a:round/>
                      <a:headEnd type="none" w="sm" len="sm"/>
                      <a:tailEnd type="none" w="sm" len="sm"/>
                    </a:lnB>
                  </a:tcPr>
                </a:tc>
                <a:extLst>
                  <a:ext uri="{0D108BD9-81ED-4DB2-BD59-A6C34878D82A}">
                    <a16:rowId xmlns:a16="http://schemas.microsoft.com/office/drawing/2014/main" val="10002"/>
                  </a:ext>
                </a:extLst>
              </a:tr>
              <a:tr h="573200">
                <a:tc>
                  <a:txBody>
                    <a:bodyPr/>
                    <a:lstStyle/>
                    <a:p>
                      <a:pPr marL="0" marR="0" lvl="0" indent="0" algn="l" rtl="0">
                        <a:lnSpc>
                          <a:spcPct val="90000"/>
                        </a:lnSpc>
                        <a:spcBef>
                          <a:spcPts val="0"/>
                        </a:spcBef>
                        <a:spcAft>
                          <a:spcPts val="0"/>
                        </a:spcAft>
                        <a:buClr>
                          <a:srgbClr val="404040"/>
                        </a:buClr>
                        <a:buSzPts val="2000"/>
                        <a:buFont typeface="Helvetica Neue"/>
                        <a:buNone/>
                      </a:pPr>
                      <a:r>
                        <a:rPr lang="en-US" sz="1800" b="1" u="none" strike="noStrike" cap="none" dirty="0">
                          <a:solidFill>
                            <a:srgbClr val="404040"/>
                          </a:solidFill>
                          <a:latin typeface="Aptos" panose="020B0004020202020204" pitchFamily="34" charset="0"/>
                          <a:ea typeface="Arial"/>
                          <a:cs typeface="Arial"/>
                          <a:sym typeface="Arial"/>
                        </a:rPr>
                        <a:t> </a:t>
                      </a:r>
                      <a:r>
                        <a:rPr lang="en-US" sz="1800" b="1" u="none" strike="noStrike" cap="none" dirty="0" err="1">
                          <a:solidFill>
                            <a:srgbClr val="404040"/>
                          </a:solidFill>
                          <a:latin typeface="Aptos" panose="020B0004020202020204" pitchFamily="34" charset="0"/>
                          <a:ea typeface="Arial"/>
                          <a:cs typeface="Arial"/>
                          <a:sym typeface="Arial"/>
                        </a:rPr>
                        <a:t>Lernbereitschaft</a:t>
                      </a:r>
                      <a:endParaRPr sz="1200" u="none" strike="noStrike" cap="none" dirty="0">
                        <a:latin typeface="Aptos" panose="020B0004020202020204" pitchFamily="34" charset="0"/>
                        <a:ea typeface="Arial"/>
                        <a:cs typeface="Arial"/>
                        <a:sym typeface="Arial"/>
                      </a:endParaRPr>
                    </a:p>
                  </a:txBody>
                  <a:tcPr marL="0" marR="0" marT="0" marB="0" anchor="ctr">
                    <a:lnL w="25400" cap="flat" cmpd="sng">
                      <a:solidFill>
                        <a:srgbClr val="FBC846"/>
                      </a:solidFill>
                      <a:prstDash val="solid"/>
                      <a:round/>
                      <a:headEnd type="none" w="sm" len="sm"/>
                      <a:tailEnd type="none" w="sm" len="sm"/>
                    </a:lnL>
                    <a:lnR w="25400" cap="flat" cmpd="sng">
                      <a:solidFill>
                        <a:srgbClr val="FBC846"/>
                      </a:solidFill>
                      <a:prstDash val="solid"/>
                      <a:round/>
                      <a:headEnd type="none" w="sm" len="sm"/>
                      <a:tailEnd type="none" w="sm" len="sm"/>
                    </a:lnR>
                    <a:lnT w="25400" cap="flat" cmpd="sng">
                      <a:solidFill>
                        <a:srgbClr val="FBC846"/>
                      </a:solidFill>
                      <a:prstDash val="solid"/>
                      <a:round/>
                      <a:headEnd type="none" w="sm" len="sm"/>
                      <a:tailEnd type="none" w="sm" len="sm"/>
                    </a:lnT>
                    <a:lnB w="25400" cap="flat" cmpd="sng">
                      <a:solidFill>
                        <a:srgbClr val="FBC846"/>
                      </a:solidFill>
                      <a:prstDash val="solid"/>
                      <a:round/>
                      <a:headEnd type="none" w="sm" len="sm"/>
                      <a:tailEnd type="none" w="sm" len="sm"/>
                    </a:lnB>
                  </a:tcPr>
                </a:tc>
                <a:tc>
                  <a:txBody>
                    <a:bodyPr/>
                    <a:lstStyle/>
                    <a:p>
                      <a:pPr marL="0" marR="0" lvl="1" indent="0" algn="l" rtl="0">
                        <a:lnSpc>
                          <a:spcPct val="90000"/>
                        </a:lnSpc>
                        <a:spcBef>
                          <a:spcPts val="0"/>
                        </a:spcBef>
                        <a:spcAft>
                          <a:spcPts val="0"/>
                        </a:spcAft>
                        <a:buClr>
                          <a:srgbClr val="404040"/>
                        </a:buClr>
                        <a:buSzPts val="2000"/>
                        <a:buFont typeface="Helvetica Neue"/>
                        <a:buNone/>
                      </a:pPr>
                      <a:r>
                        <a:rPr lang="en-US" sz="1800" u="none" strike="noStrike" cap="none">
                          <a:solidFill>
                            <a:srgbClr val="404040"/>
                          </a:solidFill>
                          <a:latin typeface="Aptos" panose="020B0004020202020204" pitchFamily="34" charset="0"/>
                          <a:ea typeface="Arial"/>
                          <a:cs typeface="Arial"/>
                          <a:sym typeface="Arial"/>
                        </a:rPr>
                        <a:t>Die Lernbereitschaft hängt mit den aktuellen Bedürfnissen zusammen</a:t>
                      </a:r>
                      <a:endParaRPr sz="1200" u="none" strike="noStrike" cap="none">
                        <a:latin typeface="Aptos" panose="020B0004020202020204" pitchFamily="34" charset="0"/>
                        <a:ea typeface="Arial"/>
                        <a:cs typeface="Arial"/>
                        <a:sym typeface="Arial"/>
                      </a:endParaRPr>
                    </a:p>
                  </a:txBody>
                  <a:tcPr marL="0" marR="0" marT="0" marB="0" anchor="ctr">
                    <a:lnL w="25400" cap="flat" cmpd="sng">
                      <a:solidFill>
                        <a:srgbClr val="FBC846"/>
                      </a:solidFill>
                      <a:prstDash val="solid"/>
                      <a:round/>
                      <a:headEnd type="none" w="sm" len="sm"/>
                      <a:tailEnd type="none" w="sm" len="sm"/>
                    </a:lnL>
                    <a:lnR w="25400" cap="flat" cmpd="sng">
                      <a:solidFill>
                        <a:srgbClr val="FBC846"/>
                      </a:solidFill>
                      <a:prstDash val="solid"/>
                      <a:round/>
                      <a:headEnd type="none" w="sm" len="sm"/>
                      <a:tailEnd type="none" w="sm" len="sm"/>
                    </a:lnR>
                    <a:lnT w="25400" cap="flat" cmpd="sng">
                      <a:solidFill>
                        <a:srgbClr val="FBC846"/>
                      </a:solidFill>
                      <a:prstDash val="solid"/>
                      <a:round/>
                      <a:headEnd type="none" w="sm" len="sm"/>
                      <a:tailEnd type="none" w="sm" len="sm"/>
                    </a:lnT>
                    <a:lnB w="25400" cap="flat" cmpd="sng">
                      <a:solidFill>
                        <a:srgbClr val="FBC846"/>
                      </a:solidFill>
                      <a:prstDash val="solid"/>
                      <a:round/>
                      <a:headEnd type="none" w="sm" len="sm"/>
                      <a:tailEnd type="none" w="sm" len="sm"/>
                    </a:lnB>
                  </a:tcPr>
                </a:tc>
                <a:extLst>
                  <a:ext uri="{0D108BD9-81ED-4DB2-BD59-A6C34878D82A}">
                    <a16:rowId xmlns:a16="http://schemas.microsoft.com/office/drawing/2014/main" val="10003"/>
                  </a:ext>
                </a:extLst>
              </a:tr>
              <a:tr h="604525">
                <a:tc>
                  <a:txBody>
                    <a:bodyPr/>
                    <a:lstStyle/>
                    <a:p>
                      <a:pPr marL="0" marR="0" lvl="0" indent="0" algn="l" rtl="0">
                        <a:lnSpc>
                          <a:spcPct val="90000"/>
                        </a:lnSpc>
                        <a:spcBef>
                          <a:spcPts val="0"/>
                        </a:spcBef>
                        <a:spcAft>
                          <a:spcPts val="0"/>
                        </a:spcAft>
                        <a:buClr>
                          <a:srgbClr val="404040"/>
                        </a:buClr>
                        <a:buSzPts val="2000"/>
                        <a:buFont typeface="Helvetica Neue"/>
                        <a:buNone/>
                      </a:pPr>
                      <a:r>
                        <a:rPr lang="en-US" sz="1800" b="1" u="none" strike="noStrike" cap="none" dirty="0">
                          <a:solidFill>
                            <a:srgbClr val="404040"/>
                          </a:solidFill>
                          <a:latin typeface="Aptos" panose="020B0004020202020204" pitchFamily="34" charset="0"/>
                          <a:ea typeface="Arial"/>
                          <a:cs typeface="Arial"/>
                          <a:sym typeface="Arial"/>
                        </a:rPr>
                        <a:t> </a:t>
                      </a:r>
                      <a:r>
                        <a:rPr lang="en-US" sz="1800" b="1" u="none" strike="noStrike" cap="none" dirty="0" err="1">
                          <a:solidFill>
                            <a:srgbClr val="404040"/>
                          </a:solidFill>
                          <a:latin typeface="Aptos" panose="020B0004020202020204" pitchFamily="34" charset="0"/>
                          <a:ea typeface="Arial"/>
                          <a:cs typeface="Arial"/>
                          <a:sym typeface="Arial"/>
                        </a:rPr>
                        <a:t>Orientierung</a:t>
                      </a:r>
                      <a:r>
                        <a:rPr lang="en-US" sz="1800" b="1" u="none" strike="noStrike" cap="none" dirty="0">
                          <a:solidFill>
                            <a:srgbClr val="404040"/>
                          </a:solidFill>
                          <a:latin typeface="Aptos" panose="020B0004020202020204" pitchFamily="34" charset="0"/>
                          <a:ea typeface="Arial"/>
                          <a:cs typeface="Arial"/>
                          <a:sym typeface="Arial"/>
                        </a:rPr>
                        <a:t> </a:t>
                      </a:r>
                      <a:r>
                        <a:rPr lang="en-US" sz="1800" b="1" u="none" strike="noStrike" cap="none" dirty="0" err="1">
                          <a:solidFill>
                            <a:srgbClr val="404040"/>
                          </a:solidFill>
                          <a:latin typeface="Aptos" panose="020B0004020202020204" pitchFamily="34" charset="0"/>
                          <a:ea typeface="Arial"/>
                          <a:cs typeface="Arial"/>
                          <a:sym typeface="Arial"/>
                        </a:rPr>
                        <a:t>zum</a:t>
                      </a:r>
                      <a:r>
                        <a:rPr lang="en-US" sz="1800" b="1" u="none" strike="noStrike" cap="none" dirty="0">
                          <a:solidFill>
                            <a:srgbClr val="404040"/>
                          </a:solidFill>
                          <a:latin typeface="Aptos" panose="020B0004020202020204" pitchFamily="34" charset="0"/>
                          <a:ea typeface="Arial"/>
                          <a:cs typeface="Arial"/>
                          <a:sym typeface="Arial"/>
                        </a:rPr>
                        <a:t> </a:t>
                      </a:r>
                      <a:r>
                        <a:rPr lang="en-US" sz="1800" b="1" u="none" strike="noStrike" cap="none" dirty="0" err="1">
                          <a:solidFill>
                            <a:srgbClr val="404040"/>
                          </a:solidFill>
                          <a:latin typeface="Aptos" panose="020B0004020202020204" pitchFamily="34" charset="0"/>
                          <a:ea typeface="Arial"/>
                          <a:cs typeface="Arial"/>
                          <a:sym typeface="Arial"/>
                        </a:rPr>
                        <a:t>Lernen</a:t>
                      </a:r>
                      <a:endParaRPr sz="1200" u="none" strike="noStrike" cap="none" dirty="0">
                        <a:latin typeface="Aptos" panose="020B0004020202020204" pitchFamily="34" charset="0"/>
                        <a:ea typeface="Arial"/>
                        <a:cs typeface="Arial"/>
                        <a:sym typeface="Arial"/>
                      </a:endParaRPr>
                    </a:p>
                  </a:txBody>
                  <a:tcPr marL="0" marR="0" marT="0" marB="0" anchor="ctr">
                    <a:lnL w="25400" cap="flat" cmpd="sng">
                      <a:solidFill>
                        <a:srgbClr val="FBC846"/>
                      </a:solidFill>
                      <a:prstDash val="solid"/>
                      <a:round/>
                      <a:headEnd type="none" w="sm" len="sm"/>
                      <a:tailEnd type="none" w="sm" len="sm"/>
                    </a:lnL>
                    <a:lnR w="25400" cap="flat" cmpd="sng">
                      <a:solidFill>
                        <a:srgbClr val="FBC846"/>
                      </a:solidFill>
                      <a:prstDash val="solid"/>
                      <a:round/>
                      <a:headEnd type="none" w="sm" len="sm"/>
                      <a:tailEnd type="none" w="sm" len="sm"/>
                    </a:lnR>
                    <a:lnT w="25400" cap="flat" cmpd="sng">
                      <a:solidFill>
                        <a:srgbClr val="FBC846"/>
                      </a:solidFill>
                      <a:prstDash val="solid"/>
                      <a:round/>
                      <a:headEnd type="none" w="sm" len="sm"/>
                      <a:tailEnd type="none" w="sm" len="sm"/>
                    </a:lnT>
                    <a:lnB w="25400" cap="flat" cmpd="sng">
                      <a:solidFill>
                        <a:srgbClr val="FBC846"/>
                      </a:solidFill>
                      <a:prstDash val="solid"/>
                      <a:round/>
                      <a:headEnd type="none" w="sm" len="sm"/>
                      <a:tailEnd type="none" w="sm" len="sm"/>
                    </a:lnB>
                  </a:tcPr>
                </a:tc>
                <a:tc>
                  <a:txBody>
                    <a:bodyPr/>
                    <a:lstStyle/>
                    <a:p>
                      <a:pPr marL="0" marR="0" lvl="1" indent="0" algn="l" rtl="0">
                        <a:lnSpc>
                          <a:spcPct val="90000"/>
                        </a:lnSpc>
                        <a:spcBef>
                          <a:spcPts val="0"/>
                        </a:spcBef>
                        <a:spcAft>
                          <a:spcPts val="0"/>
                        </a:spcAft>
                        <a:buClr>
                          <a:srgbClr val="404040"/>
                        </a:buClr>
                        <a:buSzPts val="2000"/>
                        <a:buFont typeface="Helvetica Neue"/>
                        <a:buNone/>
                      </a:pPr>
                      <a:r>
                        <a:rPr lang="en-US" sz="1800" u="none" strike="noStrike" cap="none">
                          <a:solidFill>
                            <a:srgbClr val="404040"/>
                          </a:solidFill>
                          <a:latin typeface="Aptos" panose="020B0004020202020204" pitchFamily="34" charset="0"/>
                          <a:ea typeface="Arial"/>
                          <a:cs typeface="Arial"/>
                          <a:sym typeface="Arial"/>
                        </a:rPr>
                        <a:t>Problemlösungskompetenz und Praxisbezug, aufgabenorientiert</a:t>
                      </a:r>
                      <a:endParaRPr sz="1200" u="none" strike="noStrike" cap="none">
                        <a:latin typeface="Aptos" panose="020B0004020202020204" pitchFamily="34" charset="0"/>
                        <a:ea typeface="Arial"/>
                        <a:cs typeface="Arial"/>
                        <a:sym typeface="Arial"/>
                      </a:endParaRPr>
                    </a:p>
                  </a:txBody>
                  <a:tcPr marL="0" marR="0" marT="0" marB="0" anchor="ctr">
                    <a:lnL w="25400" cap="flat" cmpd="sng">
                      <a:solidFill>
                        <a:srgbClr val="FBC846"/>
                      </a:solidFill>
                      <a:prstDash val="solid"/>
                      <a:round/>
                      <a:headEnd type="none" w="sm" len="sm"/>
                      <a:tailEnd type="none" w="sm" len="sm"/>
                    </a:lnL>
                    <a:lnR w="25400" cap="flat" cmpd="sng">
                      <a:solidFill>
                        <a:srgbClr val="FBC846"/>
                      </a:solidFill>
                      <a:prstDash val="solid"/>
                      <a:round/>
                      <a:headEnd type="none" w="sm" len="sm"/>
                      <a:tailEnd type="none" w="sm" len="sm"/>
                    </a:lnR>
                    <a:lnT w="25400" cap="flat" cmpd="sng">
                      <a:solidFill>
                        <a:srgbClr val="FBC846"/>
                      </a:solidFill>
                      <a:prstDash val="solid"/>
                      <a:round/>
                      <a:headEnd type="none" w="sm" len="sm"/>
                      <a:tailEnd type="none" w="sm" len="sm"/>
                    </a:lnT>
                    <a:lnB w="25400" cap="flat" cmpd="sng">
                      <a:solidFill>
                        <a:srgbClr val="FBC846"/>
                      </a:solidFill>
                      <a:prstDash val="solid"/>
                      <a:round/>
                      <a:headEnd type="none" w="sm" len="sm"/>
                      <a:tailEnd type="none" w="sm" len="sm"/>
                    </a:lnB>
                  </a:tcPr>
                </a:tc>
                <a:extLst>
                  <a:ext uri="{0D108BD9-81ED-4DB2-BD59-A6C34878D82A}">
                    <a16:rowId xmlns:a16="http://schemas.microsoft.com/office/drawing/2014/main" val="10004"/>
                  </a:ext>
                </a:extLst>
              </a:tr>
              <a:tr h="573200">
                <a:tc>
                  <a:txBody>
                    <a:bodyPr/>
                    <a:lstStyle/>
                    <a:p>
                      <a:pPr marL="0" marR="0" lvl="0" indent="0" algn="l" rtl="0">
                        <a:lnSpc>
                          <a:spcPct val="90000"/>
                        </a:lnSpc>
                        <a:spcBef>
                          <a:spcPts val="0"/>
                        </a:spcBef>
                        <a:spcAft>
                          <a:spcPts val="0"/>
                        </a:spcAft>
                        <a:buClr>
                          <a:srgbClr val="404040"/>
                        </a:buClr>
                        <a:buSzPts val="2000"/>
                        <a:buFont typeface="Helvetica Neue"/>
                        <a:buNone/>
                      </a:pPr>
                      <a:r>
                        <a:rPr lang="en-US" sz="1800" b="1" u="none" strike="noStrike" cap="none" dirty="0">
                          <a:solidFill>
                            <a:srgbClr val="404040"/>
                          </a:solidFill>
                          <a:latin typeface="Aptos" panose="020B0004020202020204" pitchFamily="34" charset="0"/>
                          <a:ea typeface="Arial"/>
                          <a:cs typeface="Arial"/>
                          <a:sym typeface="Arial"/>
                        </a:rPr>
                        <a:t> </a:t>
                      </a:r>
                      <a:r>
                        <a:rPr lang="en-US" sz="1800" b="1" u="none" strike="noStrike" cap="none" dirty="0" err="1">
                          <a:solidFill>
                            <a:srgbClr val="404040"/>
                          </a:solidFill>
                          <a:latin typeface="Aptos" panose="020B0004020202020204" pitchFamily="34" charset="0"/>
                          <a:ea typeface="Arial"/>
                          <a:cs typeface="Arial"/>
                          <a:sym typeface="Arial"/>
                        </a:rPr>
                        <a:t>Lernmotivation</a:t>
                      </a:r>
                      <a:endParaRPr sz="1200" u="none" strike="noStrike" cap="none" dirty="0">
                        <a:latin typeface="Aptos" panose="020B0004020202020204" pitchFamily="34" charset="0"/>
                        <a:ea typeface="Arial"/>
                        <a:cs typeface="Arial"/>
                        <a:sym typeface="Arial"/>
                      </a:endParaRPr>
                    </a:p>
                  </a:txBody>
                  <a:tcPr marL="0" marR="0" marT="0" marB="0" anchor="ctr">
                    <a:lnL w="25400" cap="flat" cmpd="sng">
                      <a:solidFill>
                        <a:srgbClr val="FBC846"/>
                      </a:solidFill>
                      <a:prstDash val="solid"/>
                      <a:round/>
                      <a:headEnd type="none" w="sm" len="sm"/>
                      <a:tailEnd type="none" w="sm" len="sm"/>
                    </a:lnL>
                    <a:lnR w="25400" cap="flat" cmpd="sng">
                      <a:solidFill>
                        <a:srgbClr val="FBC846"/>
                      </a:solidFill>
                      <a:prstDash val="solid"/>
                      <a:round/>
                      <a:headEnd type="none" w="sm" len="sm"/>
                      <a:tailEnd type="none" w="sm" len="sm"/>
                    </a:lnR>
                    <a:lnT w="25400" cap="flat" cmpd="sng">
                      <a:solidFill>
                        <a:srgbClr val="FBC846"/>
                      </a:solidFill>
                      <a:prstDash val="solid"/>
                      <a:round/>
                      <a:headEnd type="none" w="sm" len="sm"/>
                      <a:tailEnd type="none" w="sm" len="sm"/>
                    </a:lnT>
                    <a:lnB w="25400" cap="flat" cmpd="sng">
                      <a:solidFill>
                        <a:srgbClr val="FBC846"/>
                      </a:solidFill>
                      <a:prstDash val="solid"/>
                      <a:round/>
                      <a:headEnd type="none" w="sm" len="sm"/>
                      <a:tailEnd type="none" w="sm" len="sm"/>
                    </a:lnB>
                  </a:tcPr>
                </a:tc>
                <a:tc>
                  <a:txBody>
                    <a:bodyPr/>
                    <a:lstStyle/>
                    <a:p>
                      <a:pPr marL="0" marR="0" lvl="1" indent="0" algn="l" rtl="0">
                        <a:lnSpc>
                          <a:spcPct val="90000"/>
                        </a:lnSpc>
                        <a:spcBef>
                          <a:spcPts val="0"/>
                        </a:spcBef>
                        <a:spcAft>
                          <a:spcPts val="0"/>
                        </a:spcAft>
                        <a:buClr>
                          <a:srgbClr val="404040"/>
                        </a:buClr>
                        <a:buSzPts val="2000"/>
                        <a:buFont typeface="Helvetica Neue"/>
                        <a:buNone/>
                      </a:pPr>
                      <a:r>
                        <a:rPr lang="en-US" sz="1800" u="none" strike="noStrike" cap="none" dirty="0" err="1">
                          <a:solidFill>
                            <a:srgbClr val="404040"/>
                          </a:solidFill>
                          <a:latin typeface="Aptos" panose="020B0004020202020204" pitchFamily="34" charset="0"/>
                          <a:ea typeface="Arial"/>
                          <a:cs typeface="Arial"/>
                          <a:sym typeface="Arial"/>
                        </a:rPr>
                        <a:t>überwiegend</a:t>
                      </a:r>
                      <a:r>
                        <a:rPr lang="en-US" sz="1800" u="none" strike="noStrike" cap="none" dirty="0">
                          <a:solidFill>
                            <a:srgbClr val="404040"/>
                          </a:solidFill>
                          <a:latin typeface="Aptos" panose="020B0004020202020204" pitchFamily="34" charset="0"/>
                          <a:ea typeface="Arial"/>
                          <a:cs typeface="Arial"/>
                          <a:sym typeface="Arial"/>
                        </a:rPr>
                        <a:t> </a:t>
                      </a:r>
                      <a:r>
                        <a:rPr lang="en-US" sz="1800" u="none" strike="noStrike" cap="none" dirty="0" err="1">
                          <a:solidFill>
                            <a:srgbClr val="404040"/>
                          </a:solidFill>
                          <a:latin typeface="Aptos" panose="020B0004020202020204" pitchFamily="34" charset="0"/>
                          <a:ea typeface="Arial"/>
                          <a:cs typeface="Arial"/>
                          <a:sym typeface="Arial"/>
                        </a:rPr>
                        <a:t>intrinsische</a:t>
                      </a:r>
                      <a:r>
                        <a:rPr lang="en-US" sz="1800" u="none" strike="noStrike" cap="none" dirty="0">
                          <a:solidFill>
                            <a:srgbClr val="404040"/>
                          </a:solidFill>
                          <a:latin typeface="Aptos" panose="020B0004020202020204" pitchFamily="34" charset="0"/>
                          <a:ea typeface="Arial"/>
                          <a:cs typeface="Arial"/>
                          <a:sym typeface="Arial"/>
                        </a:rPr>
                        <a:t>, </a:t>
                      </a:r>
                      <a:r>
                        <a:rPr lang="en-US" sz="1800" u="none" strike="noStrike" cap="none" dirty="0" err="1">
                          <a:solidFill>
                            <a:srgbClr val="404040"/>
                          </a:solidFill>
                          <a:latin typeface="Aptos" panose="020B0004020202020204" pitchFamily="34" charset="0"/>
                          <a:ea typeface="Arial"/>
                          <a:cs typeface="Arial"/>
                          <a:sym typeface="Arial"/>
                        </a:rPr>
                        <a:t>persönliche</a:t>
                      </a:r>
                      <a:r>
                        <a:rPr lang="en-US" sz="1800" u="none" strike="noStrike" cap="none" dirty="0">
                          <a:solidFill>
                            <a:srgbClr val="404040"/>
                          </a:solidFill>
                          <a:latin typeface="Aptos" panose="020B0004020202020204" pitchFamily="34" charset="0"/>
                          <a:ea typeface="Arial"/>
                          <a:cs typeface="Arial"/>
                          <a:sym typeface="Arial"/>
                        </a:rPr>
                        <a:t> </a:t>
                      </a:r>
                      <a:r>
                        <a:rPr lang="en-US" sz="1800" u="none" strike="noStrike" cap="none" dirty="0" err="1">
                          <a:solidFill>
                            <a:srgbClr val="404040"/>
                          </a:solidFill>
                          <a:latin typeface="Aptos" panose="020B0004020202020204" pitchFamily="34" charset="0"/>
                          <a:ea typeface="Arial"/>
                          <a:cs typeface="Arial"/>
                          <a:sym typeface="Arial"/>
                        </a:rPr>
                        <a:t>Investition</a:t>
                      </a:r>
                      <a:endParaRPr sz="1200" u="none" strike="noStrike" cap="none" dirty="0">
                        <a:latin typeface="Aptos" panose="020B0004020202020204" pitchFamily="34" charset="0"/>
                        <a:ea typeface="Arial"/>
                        <a:cs typeface="Arial"/>
                        <a:sym typeface="Arial"/>
                      </a:endParaRPr>
                    </a:p>
                  </a:txBody>
                  <a:tcPr marL="0" marR="0" marT="0" marB="0" anchor="ctr">
                    <a:lnL w="25400" cap="flat" cmpd="sng">
                      <a:solidFill>
                        <a:srgbClr val="FBC846"/>
                      </a:solidFill>
                      <a:prstDash val="solid"/>
                      <a:round/>
                      <a:headEnd type="none" w="sm" len="sm"/>
                      <a:tailEnd type="none" w="sm" len="sm"/>
                    </a:lnL>
                    <a:lnR w="25400" cap="flat" cmpd="sng">
                      <a:solidFill>
                        <a:srgbClr val="FBC846"/>
                      </a:solidFill>
                      <a:prstDash val="solid"/>
                      <a:round/>
                      <a:headEnd type="none" w="sm" len="sm"/>
                      <a:tailEnd type="none" w="sm" len="sm"/>
                    </a:lnR>
                    <a:lnT w="25400" cap="flat" cmpd="sng">
                      <a:solidFill>
                        <a:srgbClr val="FBC846"/>
                      </a:solidFill>
                      <a:prstDash val="solid"/>
                      <a:round/>
                      <a:headEnd type="none" w="sm" len="sm"/>
                      <a:tailEnd type="none" w="sm" len="sm"/>
                    </a:lnT>
                    <a:lnB w="25400" cap="flat" cmpd="sng">
                      <a:solidFill>
                        <a:srgbClr val="FBC846"/>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167" name="Google Shape;167;p7"/>
          <p:cNvSpPr txBox="1">
            <a:spLocks noGrp="1"/>
          </p:cNvSpPr>
          <p:nvPr>
            <p:ph type="sldNum" idx="4294967295"/>
          </p:nvPr>
        </p:nvSpPr>
        <p:spPr>
          <a:xfrm>
            <a:off x="594359" y="6332220"/>
            <a:ext cx="127001" cy="165101"/>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Clr>
                <a:srgbClr val="000000"/>
              </a:buClr>
              <a:buSzPts val="1100"/>
              <a:buFont typeface="Arial"/>
              <a:buNone/>
            </a:pPr>
            <a:fld id="{00000000-1234-1234-1234-123412341234}" type="slidenum">
              <a:rPr lang="en-US"/>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8"/>
          <p:cNvSpPr txBox="1">
            <a:spLocks noGrp="1"/>
          </p:cNvSpPr>
          <p:nvPr>
            <p:ph type="title"/>
          </p:nvPr>
        </p:nvSpPr>
        <p:spPr>
          <a:xfrm>
            <a:off x="594359" y="325796"/>
            <a:ext cx="10873744" cy="1680206"/>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Clr>
                <a:srgbClr val="404040"/>
              </a:buClr>
              <a:buSzPts val="4400"/>
              <a:buFont typeface="Play"/>
              <a:buNone/>
            </a:pPr>
            <a:r>
              <a:rPr lang="en-US" sz="4400" b="1" i="0" u="none" strike="noStrike" cap="none" dirty="0">
                <a:solidFill>
                  <a:srgbClr val="404040"/>
                </a:solidFill>
                <a:latin typeface="Aptos Serif" panose="02020604070405020304" pitchFamily="18" charset="0"/>
                <a:ea typeface="Arial"/>
                <a:cs typeface="Aptos Serif" panose="02020604070405020304" pitchFamily="18" charset="0"/>
                <a:sym typeface="Arial"/>
              </a:rPr>
              <a:t>2. </a:t>
            </a:r>
            <a:r>
              <a:rPr lang="en-US" sz="4400" b="1" i="0" u="none" strike="noStrike" cap="none" dirty="0" err="1">
                <a:solidFill>
                  <a:srgbClr val="404040"/>
                </a:solidFill>
                <a:latin typeface="Aptos Serif" panose="02020604070405020304" pitchFamily="18" charset="0"/>
                <a:ea typeface="Arial"/>
                <a:cs typeface="Aptos Serif" panose="02020604070405020304" pitchFamily="18" charset="0"/>
                <a:sym typeface="Arial"/>
              </a:rPr>
              <a:t>Anwendung</a:t>
            </a:r>
            <a:r>
              <a:rPr lang="en-US" sz="4400" b="1" i="0" u="none" strike="noStrike" cap="none" dirty="0">
                <a:solidFill>
                  <a:srgbClr val="404040"/>
                </a:solidFill>
                <a:latin typeface="Aptos Serif" panose="02020604070405020304" pitchFamily="18" charset="0"/>
                <a:ea typeface="Arial"/>
                <a:cs typeface="Aptos Serif" panose="02020604070405020304" pitchFamily="18" charset="0"/>
                <a:sym typeface="Arial"/>
              </a:rPr>
              <a:t> der </a:t>
            </a:r>
            <a:r>
              <a:rPr lang="en-US" sz="4400" b="1" i="0" u="none" strike="noStrike" cap="none" dirty="0" err="1">
                <a:solidFill>
                  <a:srgbClr val="404040"/>
                </a:solidFill>
                <a:latin typeface="Aptos Serif" panose="02020604070405020304" pitchFamily="18" charset="0"/>
                <a:ea typeface="Arial"/>
                <a:cs typeface="Aptos Serif" panose="02020604070405020304" pitchFamily="18" charset="0"/>
                <a:sym typeface="Arial"/>
              </a:rPr>
              <a:t>Prinzipien</a:t>
            </a:r>
            <a:endParaRPr dirty="0">
              <a:latin typeface="Aptos Serif" panose="02020604070405020304" pitchFamily="18" charset="0"/>
              <a:ea typeface="Arial"/>
              <a:cs typeface="Aptos Serif" panose="02020604070405020304" pitchFamily="18" charset="0"/>
              <a:sym typeface="Arial"/>
            </a:endParaRPr>
          </a:p>
        </p:txBody>
      </p:sp>
      <p:grpSp>
        <p:nvGrpSpPr>
          <p:cNvPr id="173" name="Google Shape;173;p8"/>
          <p:cNvGrpSpPr/>
          <p:nvPr/>
        </p:nvGrpSpPr>
        <p:grpSpPr>
          <a:xfrm>
            <a:off x="6626646" y="2047555"/>
            <a:ext cx="1548000" cy="1440000"/>
            <a:chOff x="0" y="-1"/>
            <a:chExt cx="1694048" cy="1649042"/>
          </a:xfrm>
          <a:solidFill>
            <a:srgbClr val="A3C429"/>
          </a:solidFill>
        </p:grpSpPr>
        <p:sp>
          <p:nvSpPr>
            <p:cNvPr id="174" name="Google Shape;174;p8"/>
            <p:cNvSpPr/>
            <p:nvPr/>
          </p:nvSpPr>
          <p:spPr>
            <a:xfrm>
              <a:off x="0" y="-1"/>
              <a:ext cx="1694048" cy="1649042"/>
            </a:xfrm>
            <a:prstGeom prst="ellipse">
              <a:avLst/>
            </a:prstGeom>
            <a:grpFill/>
            <a:ln w="12700" cap="flat" cmpd="sng">
              <a:solidFill>
                <a:srgbClr val="024643"/>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600" b="0" i="0" u="none" strike="noStrike" cap="none">
                <a:solidFill>
                  <a:srgbClr val="000000"/>
                </a:solidFill>
                <a:latin typeface="Aptos" panose="020B0004020202020204" pitchFamily="34" charset="0"/>
                <a:sym typeface="Arial"/>
              </a:endParaRPr>
            </a:p>
          </p:txBody>
        </p:sp>
        <p:sp>
          <p:nvSpPr>
            <p:cNvPr id="175" name="Google Shape;175;p8"/>
            <p:cNvSpPr txBox="1"/>
            <p:nvPr/>
          </p:nvSpPr>
          <p:spPr>
            <a:xfrm>
              <a:off x="198835" y="489710"/>
              <a:ext cx="1319468" cy="669620"/>
            </a:xfrm>
            <a:prstGeom prst="rect">
              <a:avLst/>
            </a:prstGeom>
            <a:grp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FFFFFF"/>
                </a:buClr>
                <a:buSzPts val="1800"/>
                <a:buFont typeface="Arial"/>
                <a:buNone/>
              </a:pPr>
              <a:r>
                <a:rPr lang="en-US" sz="1600" b="1" i="0" u="none" strike="noStrike" cap="none" dirty="0" err="1">
                  <a:solidFill>
                    <a:srgbClr val="FFFFFF"/>
                  </a:solidFill>
                  <a:latin typeface="Aptos" panose="020B0004020202020204" pitchFamily="34" charset="0"/>
                  <a:sym typeface="Arial"/>
                </a:rPr>
                <a:t>Zusammen-arbeiten</a:t>
              </a:r>
              <a:endParaRPr sz="1600" b="0" i="0" u="none" strike="noStrike" cap="none" dirty="0">
                <a:solidFill>
                  <a:srgbClr val="000000"/>
                </a:solidFill>
                <a:latin typeface="Aptos" panose="020B0004020202020204" pitchFamily="34" charset="0"/>
                <a:sym typeface="Arial"/>
              </a:endParaRPr>
            </a:p>
          </p:txBody>
        </p:sp>
      </p:grpSp>
      <p:grpSp>
        <p:nvGrpSpPr>
          <p:cNvPr id="176" name="Google Shape;176;p8"/>
          <p:cNvGrpSpPr/>
          <p:nvPr/>
        </p:nvGrpSpPr>
        <p:grpSpPr>
          <a:xfrm>
            <a:off x="5502312" y="3766788"/>
            <a:ext cx="1692127" cy="1440000"/>
            <a:chOff x="-62126" y="-1"/>
            <a:chExt cx="1694100" cy="1576020"/>
          </a:xfrm>
        </p:grpSpPr>
        <p:sp>
          <p:nvSpPr>
            <p:cNvPr id="177" name="Google Shape;177;p8"/>
            <p:cNvSpPr/>
            <p:nvPr/>
          </p:nvSpPr>
          <p:spPr>
            <a:xfrm>
              <a:off x="-1" y="-1"/>
              <a:ext cx="1569836" cy="1576020"/>
            </a:xfrm>
            <a:prstGeom prst="ellipse">
              <a:avLst/>
            </a:prstGeom>
            <a:gradFill>
              <a:gsLst>
                <a:gs pos="0">
                  <a:srgbClr val="9AABA9"/>
                </a:gs>
                <a:gs pos="50000">
                  <a:srgbClr val="8D9E9D"/>
                </a:gs>
                <a:gs pos="100000">
                  <a:srgbClr val="78908E"/>
                </a:gs>
              </a:gsLst>
              <a:lin ang="5400000" scaled="0"/>
            </a:gradFill>
            <a:ln w="12700" cap="flat" cmpd="sng">
              <a:solidFill>
                <a:srgbClr val="024643"/>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600" b="0" i="0" u="none" strike="noStrike" cap="none">
                <a:solidFill>
                  <a:srgbClr val="000000"/>
                </a:solidFill>
                <a:latin typeface="Aptos" panose="020B0004020202020204" pitchFamily="34" charset="0"/>
                <a:sym typeface="Arial"/>
              </a:endParaRPr>
            </a:p>
          </p:txBody>
        </p:sp>
        <p:sp>
          <p:nvSpPr>
            <p:cNvPr id="178" name="Google Shape;178;p8"/>
            <p:cNvSpPr txBox="1"/>
            <p:nvPr/>
          </p:nvSpPr>
          <p:spPr>
            <a:xfrm>
              <a:off x="-62126" y="464759"/>
              <a:ext cx="1694100" cy="64650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FFFFFF"/>
                </a:buClr>
                <a:buSzPts val="1800"/>
                <a:buFont typeface="Arial"/>
                <a:buNone/>
              </a:pPr>
              <a:r>
                <a:rPr lang="en-US" sz="1600" b="1" i="0" u="none" strike="noStrike" cap="none" dirty="0" err="1">
                  <a:solidFill>
                    <a:srgbClr val="FFFFFF"/>
                  </a:solidFill>
                  <a:latin typeface="Aptos" panose="020B0004020202020204" pitchFamily="34" charset="0"/>
                  <a:sym typeface="Arial"/>
                </a:rPr>
                <a:t>Experi</a:t>
              </a:r>
              <a:r>
                <a:rPr lang="en-US" sz="1600" b="1" i="0" u="none" strike="noStrike" cap="none" dirty="0">
                  <a:solidFill>
                    <a:srgbClr val="FFFFFF"/>
                  </a:solidFill>
                  <a:latin typeface="Aptos" panose="020B0004020202020204" pitchFamily="34" charset="0"/>
                  <a:sym typeface="Arial"/>
                </a:rPr>
                <a:t>-</a:t>
              </a:r>
              <a:endParaRPr sz="1600" b="1" i="0" u="none" strike="noStrike" cap="none" dirty="0">
                <a:solidFill>
                  <a:srgbClr val="FFFFFF"/>
                </a:solidFill>
                <a:latin typeface="Aptos" panose="020B0004020202020204" pitchFamily="34" charset="0"/>
                <a:sym typeface="Arial"/>
              </a:endParaRPr>
            </a:p>
            <a:p>
              <a:pPr marL="0" marR="0" lvl="0" indent="0" algn="ctr" rtl="0">
                <a:lnSpc>
                  <a:spcPct val="100000"/>
                </a:lnSpc>
                <a:spcBef>
                  <a:spcPts val="0"/>
                </a:spcBef>
                <a:spcAft>
                  <a:spcPts val="0"/>
                </a:spcAft>
                <a:buClr>
                  <a:srgbClr val="FFFFFF"/>
                </a:buClr>
                <a:buSzPts val="1800"/>
                <a:buFont typeface="Arial"/>
                <a:buNone/>
              </a:pPr>
              <a:r>
                <a:rPr lang="en-US" sz="1600" b="1" i="0" u="none" strike="noStrike" cap="none" dirty="0" err="1">
                  <a:solidFill>
                    <a:srgbClr val="FFFFFF"/>
                  </a:solidFill>
                  <a:latin typeface="Aptos" panose="020B0004020202020204" pitchFamily="34" charset="0"/>
                  <a:sym typeface="Arial"/>
                </a:rPr>
                <a:t>mentell</a:t>
              </a:r>
              <a:endParaRPr sz="1600" b="0" i="0" u="none" strike="noStrike" cap="none" dirty="0">
                <a:solidFill>
                  <a:srgbClr val="000000"/>
                </a:solidFill>
                <a:latin typeface="Aptos" panose="020B0004020202020204" pitchFamily="34" charset="0"/>
                <a:sym typeface="Arial"/>
              </a:endParaRPr>
            </a:p>
          </p:txBody>
        </p:sp>
      </p:grpSp>
      <p:grpSp>
        <p:nvGrpSpPr>
          <p:cNvPr id="179" name="Google Shape;179;p8"/>
          <p:cNvGrpSpPr/>
          <p:nvPr/>
        </p:nvGrpSpPr>
        <p:grpSpPr>
          <a:xfrm>
            <a:off x="1751893" y="3214935"/>
            <a:ext cx="1548000" cy="1440000"/>
            <a:chOff x="0" y="-1"/>
            <a:chExt cx="1569832" cy="1576020"/>
          </a:xfrm>
        </p:grpSpPr>
        <p:sp>
          <p:nvSpPr>
            <p:cNvPr id="180" name="Google Shape;180;p8"/>
            <p:cNvSpPr/>
            <p:nvPr/>
          </p:nvSpPr>
          <p:spPr>
            <a:xfrm>
              <a:off x="0" y="-1"/>
              <a:ext cx="1569832" cy="1576020"/>
            </a:xfrm>
            <a:prstGeom prst="ellipse">
              <a:avLst/>
            </a:prstGeom>
            <a:solidFill>
              <a:schemeClr val="accent2"/>
            </a:solidFill>
            <a:ln w="12700" cap="flat" cmpd="sng">
              <a:solidFill>
                <a:srgbClr val="024643"/>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600" b="0" i="0" u="none" strike="noStrike" cap="none">
                <a:solidFill>
                  <a:srgbClr val="000000"/>
                </a:solidFill>
                <a:latin typeface="Aptos" panose="020B0004020202020204" pitchFamily="34" charset="0"/>
                <a:sym typeface="Arial"/>
              </a:endParaRPr>
            </a:p>
          </p:txBody>
        </p:sp>
        <p:sp>
          <p:nvSpPr>
            <p:cNvPr id="181" name="Google Shape;181;p8"/>
            <p:cNvSpPr txBox="1"/>
            <p:nvPr/>
          </p:nvSpPr>
          <p:spPr>
            <a:xfrm>
              <a:off x="236246" y="602590"/>
              <a:ext cx="1097340" cy="370839"/>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FFFFFF"/>
                </a:buClr>
                <a:buSzPts val="1800"/>
                <a:buFont typeface="Arial"/>
                <a:buNone/>
              </a:pPr>
              <a:r>
                <a:rPr lang="en-US" sz="1600" b="1" i="0" u="none" strike="noStrike" cap="none">
                  <a:solidFill>
                    <a:srgbClr val="FFFFFF"/>
                  </a:solidFill>
                  <a:latin typeface="Aptos" panose="020B0004020202020204" pitchFamily="34" charset="0"/>
                  <a:sym typeface="Arial"/>
                </a:rPr>
                <a:t>Flexibel</a:t>
              </a:r>
              <a:endParaRPr sz="1600" b="0" i="0" u="none" strike="noStrike" cap="none">
                <a:solidFill>
                  <a:srgbClr val="000000"/>
                </a:solidFill>
                <a:latin typeface="Aptos" panose="020B0004020202020204" pitchFamily="34" charset="0"/>
                <a:sym typeface="Arial"/>
              </a:endParaRPr>
            </a:p>
          </p:txBody>
        </p:sp>
      </p:grpSp>
      <p:grpSp>
        <p:nvGrpSpPr>
          <p:cNvPr id="182" name="Google Shape;182;p8"/>
          <p:cNvGrpSpPr/>
          <p:nvPr/>
        </p:nvGrpSpPr>
        <p:grpSpPr>
          <a:xfrm>
            <a:off x="3449563" y="4088647"/>
            <a:ext cx="1548000" cy="1440000"/>
            <a:chOff x="0" y="-1"/>
            <a:chExt cx="1569832" cy="1576020"/>
          </a:xfrm>
          <a:solidFill>
            <a:srgbClr val="A3C429"/>
          </a:solidFill>
        </p:grpSpPr>
        <p:sp>
          <p:nvSpPr>
            <p:cNvPr id="183" name="Google Shape;183;p8"/>
            <p:cNvSpPr/>
            <p:nvPr/>
          </p:nvSpPr>
          <p:spPr>
            <a:xfrm>
              <a:off x="0" y="-1"/>
              <a:ext cx="1569832" cy="1576020"/>
            </a:xfrm>
            <a:prstGeom prst="ellipse">
              <a:avLst/>
            </a:prstGeom>
            <a:grpFill/>
            <a:ln w="12700" cap="flat" cmpd="sng">
              <a:solidFill>
                <a:srgbClr val="024643"/>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600" b="0" i="0" u="none" strike="noStrike" cap="none">
                <a:solidFill>
                  <a:srgbClr val="000000"/>
                </a:solidFill>
                <a:latin typeface="Aptos" panose="020B0004020202020204" pitchFamily="34" charset="0"/>
                <a:sym typeface="Arial"/>
              </a:endParaRPr>
            </a:p>
          </p:txBody>
        </p:sp>
        <p:sp>
          <p:nvSpPr>
            <p:cNvPr id="184" name="Google Shape;184;p8"/>
            <p:cNvSpPr txBox="1"/>
            <p:nvPr/>
          </p:nvSpPr>
          <p:spPr>
            <a:xfrm>
              <a:off x="192619" y="465213"/>
              <a:ext cx="1195200" cy="646500"/>
            </a:xfrm>
            <a:prstGeom prst="rect">
              <a:avLst/>
            </a:prstGeom>
            <a:grp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600" b="1" i="0" u="none" strike="noStrike" cap="none" dirty="0">
                  <a:solidFill>
                    <a:srgbClr val="FFFFFF"/>
                  </a:solidFill>
                  <a:latin typeface="Aptos" panose="020B0004020202020204" pitchFamily="34" charset="0"/>
                  <a:sym typeface="Arial"/>
                </a:rPr>
                <a:t>Selbst-</a:t>
              </a:r>
              <a:endParaRPr sz="1600" b="1" i="0" u="none" strike="noStrike" cap="none" dirty="0">
                <a:solidFill>
                  <a:srgbClr val="FFFFFF"/>
                </a:solidFill>
                <a:latin typeface="Aptos" panose="020B0004020202020204" pitchFamily="34" charset="0"/>
                <a:sym typeface="Arial"/>
              </a:endParaRPr>
            </a:p>
            <a:p>
              <a:pPr marL="0" marR="0" lvl="0" indent="0" algn="ctr" rtl="0">
                <a:lnSpc>
                  <a:spcPct val="100000"/>
                </a:lnSpc>
                <a:spcBef>
                  <a:spcPts val="0"/>
                </a:spcBef>
                <a:spcAft>
                  <a:spcPts val="0"/>
                </a:spcAft>
                <a:buClr>
                  <a:srgbClr val="000000"/>
                </a:buClr>
                <a:buSzPts val="1800"/>
                <a:buFont typeface="Arial"/>
                <a:buNone/>
              </a:pPr>
              <a:r>
                <a:rPr lang="en-US" sz="1600" b="1" i="0" u="none" strike="noStrike" cap="none" dirty="0" err="1">
                  <a:solidFill>
                    <a:srgbClr val="FFFFFF"/>
                  </a:solidFill>
                  <a:latin typeface="Aptos" panose="020B0004020202020204" pitchFamily="34" charset="0"/>
                  <a:sym typeface="Arial"/>
                </a:rPr>
                <a:t>gesteuert</a:t>
              </a:r>
              <a:endParaRPr sz="1600" b="0" i="0" u="none" strike="noStrike" cap="none" dirty="0">
                <a:solidFill>
                  <a:srgbClr val="000000"/>
                </a:solidFill>
                <a:latin typeface="Aptos" panose="020B0004020202020204" pitchFamily="34" charset="0"/>
                <a:sym typeface="Arial"/>
              </a:endParaRPr>
            </a:p>
          </p:txBody>
        </p:sp>
      </p:grpSp>
      <p:grpSp>
        <p:nvGrpSpPr>
          <p:cNvPr id="185" name="Google Shape;185;p8"/>
          <p:cNvGrpSpPr/>
          <p:nvPr/>
        </p:nvGrpSpPr>
        <p:grpSpPr>
          <a:xfrm>
            <a:off x="9258741" y="2084065"/>
            <a:ext cx="1548000" cy="1440000"/>
            <a:chOff x="0" y="-1"/>
            <a:chExt cx="1569832" cy="1576020"/>
          </a:xfrm>
        </p:grpSpPr>
        <p:sp>
          <p:nvSpPr>
            <p:cNvPr id="186" name="Google Shape;186;p8"/>
            <p:cNvSpPr/>
            <p:nvPr/>
          </p:nvSpPr>
          <p:spPr>
            <a:xfrm>
              <a:off x="0" y="-1"/>
              <a:ext cx="1569832" cy="1576020"/>
            </a:xfrm>
            <a:prstGeom prst="ellipse">
              <a:avLst/>
            </a:prstGeom>
            <a:gradFill>
              <a:gsLst>
                <a:gs pos="0">
                  <a:srgbClr val="9AABA9"/>
                </a:gs>
                <a:gs pos="50000">
                  <a:srgbClr val="8D9E9D"/>
                </a:gs>
                <a:gs pos="100000">
                  <a:srgbClr val="78908E"/>
                </a:gs>
              </a:gsLst>
              <a:lin ang="5400000" scaled="0"/>
            </a:gradFill>
            <a:ln w="12700" cap="flat" cmpd="sng">
              <a:solidFill>
                <a:srgbClr val="024643"/>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600" b="0" i="0" u="none" strike="noStrike" cap="none">
                <a:solidFill>
                  <a:srgbClr val="000000"/>
                </a:solidFill>
                <a:latin typeface="Aptos" panose="020B0004020202020204" pitchFamily="34" charset="0"/>
                <a:sym typeface="Arial"/>
              </a:endParaRPr>
            </a:p>
          </p:txBody>
        </p:sp>
        <p:sp>
          <p:nvSpPr>
            <p:cNvPr id="187" name="Google Shape;187;p8"/>
            <p:cNvSpPr txBox="1"/>
            <p:nvPr/>
          </p:nvSpPr>
          <p:spPr>
            <a:xfrm>
              <a:off x="236246" y="404886"/>
              <a:ext cx="1097340" cy="650238"/>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600" b="1" i="0" u="none" strike="noStrike" cap="none" dirty="0" err="1">
                  <a:solidFill>
                    <a:srgbClr val="FFFFFF"/>
                  </a:solidFill>
                  <a:latin typeface="Aptos" panose="020B0004020202020204" pitchFamily="34" charset="0"/>
                  <a:sym typeface="Arial"/>
                </a:rPr>
                <a:t>Kontext-bezogen</a:t>
              </a:r>
              <a:endParaRPr sz="1600" b="0" i="0" u="none" strike="noStrike" cap="none" dirty="0">
                <a:solidFill>
                  <a:srgbClr val="000000"/>
                </a:solidFill>
                <a:latin typeface="Aptos" panose="020B0004020202020204" pitchFamily="34" charset="0"/>
                <a:sym typeface="Arial"/>
              </a:endParaRPr>
            </a:p>
          </p:txBody>
        </p:sp>
      </p:grpSp>
      <p:grpSp>
        <p:nvGrpSpPr>
          <p:cNvPr id="188" name="Google Shape;188;p8"/>
          <p:cNvGrpSpPr/>
          <p:nvPr/>
        </p:nvGrpSpPr>
        <p:grpSpPr>
          <a:xfrm>
            <a:off x="8014052" y="3544438"/>
            <a:ext cx="1548000" cy="1440000"/>
            <a:chOff x="0" y="-1"/>
            <a:chExt cx="1569832" cy="1576020"/>
          </a:xfrm>
        </p:grpSpPr>
        <p:sp>
          <p:nvSpPr>
            <p:cNvPr id="189" name="Google Shape;189;p8"/>
            <p:cNvSpPr/>
            <p:nvPr/>
          </p:nvSpPr>
          <p:spPr>
            <a:xfrm>
              <a:off x="0" y="-1"/>
              <a:ext cx="1569832" cy="1576020"/>
            </a:xfrm>
            <a:prstGeom prst="ellipse">
              <a:avLst/>
            </a:prstGeom>
            <a:solidFill>
              <a:schemeClr val="accent2"/>
            </a:solidFill>
            <a:ln w="12700" cap="flat" cmpd="sng">
              <a:solidFill>
                <a:srgbClr val="024643"/>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600" b="0" i="0" u="none" strike="noStrike" cap="none">
                <a:solidFill>
                  <a:srgbClr val="000000"/>
                </a:solidFill>
                <a:latin typeface="Aptos" panose="020B0004020202020204" pitchFamily="34" charset="0"/>
                <a:sym typeface="Arial"/>
              </a:endParaRPr>
            </a:p>
          </p:txBody>
        </p:sp>
        <p:sp>
          <p:nvSpPr>
            <p:cNvPr id="190" name="Google Shape;190;p8"/>
            <p:cNvSpPr txBox="1"/>
            <p:nvPr/>
          </p:nvSpPr>
          <p:spPr>
            <a:xfrm>
              <a:off x="236246" y="602589"/>
              <a:ext cx="1097340" cy="370839"/>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FFFFFF"/>
                </a:buClr>
                <a:buSzPts val="1800"/>
                <a:buFont typeface="Arial"/>
                <a:buNone/>
              </a:pPr>
              <a:r>
                <a:rPr lang="en-US" sz="1600" b="1" i="0" u="none" strike="noStrike" cap="none" dirty="0">
                  <a:solidFill>
                    <a:srgbClr val="FFFFFF"/>
                  </a:solidFill>
                  <a:latin typeface="Aptos" panose="020B0004020202020204" pitchFamily="34" charset="0"/>
                  <a:sym typeface="Arial"/>
                </a:rPr>
                <a:t>Relevant</a:t>
              </a:r>
              <a:endParaRPr sz="1600" b="0" i="0" u="none" strike="noStrike" cap="none" dirty="0">
                <a:solidFill>
                  <a:srgbClr val="000000"/>
                </a:solidFill>
                <a:latin typeface="Aptos" panose="020B0004020202020204" pitchFamily="34" charset="0"/>
                <a:sym typeface="Arial"/>
              </a:endParaRPr>
            </a:p>
          </p:txBody>
        </p:sp>
      </p:grpSp>
      <p:grpSp>
        <p:nvGrpSpPr>
          <p:cNvPr id="191" name="Google Shape;191;p8"/>
          <p:cNvGrpSpPr/>
          <p:nvPr/>
        </p:nvGrpSpPr>
        <p:grpSpPr>
          <a:xfrm>
            <a:off x="4118767" y="2133059"/>
            <a:ext cx="1548000" cy="1440000"/>
            <a:chOff x="0" y="-1"/>
            <a:chExt cx="1569832" cy="1576020"/>
          </a:xfrm>
          <a:solidFill>
            <a:srgbClr val="64B2BE"/>
          </a:solidFill>
        </p:grpSpPr>
        <p:sp>
          <p:nvSpPr>
            <p:cNvPr id="192" name="Google Shape;192;p8"/>
            <p:cNvSpPr/>
            <p:nvPr/>
          </p:nvSpPr>
          <p:spPr>
            <a:xfrm>
              <a:off x="0" y="-1"/>
              <a:ext cx="1569832" cy="1576020"/>
            </a:xfrm>
            <a:prstGeom prst="ellipse">
              <a:avLst/>
            </a:prstGeom>
            <a:grpFill/>
            <a:ln w="12700" cap="flat" cmpd="sng">
              <a:solidFill>
                <a:srgbClr val="024643"/>
              </a:solidFill>
              <a:prstDash val="solid"/>
              <a:miter lim="800000"/>
              <a:headEnd type="none" w="sm" len="sm"/>
              <a:tailEnd type="none" w="sm" len="sm"/>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600" b="0" i="0" u="none" strike="noStrike" cap="none">
                <a:solidFill>
                  <a:srgbClr val="000000"/>
                </a:solidFill>
                <a:latin typeface="Aptos" panose="020B0004020202020204" pitchFamily="34" charset="0"/>
                <a:sym typeface="Arial"/>
              </a:endParaRPr>
            </a:p>
          </p:txBody>
        </p:sp>
        <p:sp>
          <p:nvSpPr>
            <p:cNvPr id="193" name="Google Shape;193;p8"/>
            <p:cNvSpPr txBox="1"/>
            <p:nvPr/>
          </p:nvSpPr>
          <p:spPr>
            <a:xfrm>
              <a:off x="179421" y="603363"/>
              <a:ext cx="1209424" cy="369291"/>
            </a:xfrm>
            <a:prstGeom prst="rect">
              <a:avLst/>
            </a:prstGeom>
            <a:grp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FFFFFF"/>
                </a:buClr>
                <a:buSzPts val="1800"/>
                <a:buFont typeface="Arial"/>
                <a:buNone/>
              </a:pPr>
              <a:r>
                <a:rPr lang="en-US" sz="1600" b="1" i="0" u="none" strike="noStrike" cap="none" dirty="0" err="1">
                  <a:solidFill>
                    <a:srgbClr val="FFFFFF"/>
                  </a:solidFill>
                  <a:latin typeface="Aptos" panose="020B0004020202020204" pitchFamily="34" charset="0"/>
                  <a:sym typeface="Arial"/>
                </a:rPr>
                <a:t>Interaktiv</a:t>
              </a:r>
              <a:endParaRPr sz="1600" b="0" i="0" u="none" strike="noStrike" cap="none" dirty="0">
                <a:solidFill>
                  <a:srgbClr val="000000"/>
                </a:solidFill>
                <a:latin typeface="Aptos" panose="020B0004020202020204" pitchFamily="34" charset="0"/>
                <a:sym typeface="Arial"/>
              </a:endParaRPr>
            </a:p>
          </p:txBody>
        </p:sp>
      </p:grpSp>
      <p:sp>
        <p:nvSpPr>
          <p:cNvPr id="194" name="Google Shape;194;p8"/>
          <p:cNvSpPr txBox="1">
            <a:spLocks noGrp="1"/>
          </p:cNvSpPr>
          <p:nvPr>
            <p:ph type="sldNum" idx="4294967295"/>
          </p:nvPr>
        </p:nvSpPr>
        <p:spPr>
          <a:xfrm>
            <a:off x="594359" y="6332220"/>
            <a:ext cx="127001" cy="169277"/>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Clr>
                <a:srgbClr val="000000"/>
              </a:buClr>
              <a:buSzPts val="1100"/>
              <a:buFont typeface="Arial"/>
              <a:buNone/>
            </a:pPr>
            <a:fld id="{00000000-1234-1234-1234-123412341234}" type="slidenum">
              <a:rPr lang="en-US">
                <a:latin typeface="Arial"/>
                <a:ea typeface="Arial"/>
                <a:cs typeface="Arial"/>
                <a:sym typeface="Arial"/>
              </a:rPr>
              <a:t>8</a:t>
            </a:fld>
            <a:endParaRPr>
              <a:latin typeface="Arial"/>
              <a:ea typeface="Arial"/>
              <a:cs typeface="Arial"/>
              <a:sym typeface="Arial"/>
            </a:endParaRPr>
          </a:p>
        </p:txBody>
      </p:sp>
      <p:sp>
        <p:nvSpPr>
          <p:cNvPr id="195" name="Google Shape;195;p8"/>
          <p:cNvSpPr txBox="1"/>
          <p:nvPr/>
        </p:nvSpPr>
        <p:spPr>
          <a:xfrm>
            <a:off x="581572" y="2507989"/>
            <a:ext cx="3519005" cy="480091"/>
          </a:xfrm>
          <a:prstGeom prst="rect">
            <a:avLst/>
          </a:prstGeom>
          <a:noFill/>
          <a:ln>
            <a:noFill/>
          </a:ln>
        </p:spPr>
        <p:txBody>
          <a:bodyPr spcFirstLastPara="1" wrap="square" lIns="45700" tIns="45700" rIns="45700" bIns="45700" anchor="t" anchorCtr="0">
            <a:spAutoFit/>
          </a:bodyPr>
          <a:lstStyle/>
          <a:p>
            <a:pPr marL="0" marR="0" lvl="0" indent="0" algn="l" rtl="0">
              <a:lnSpc>
                <a:spcPct val="90000"/>
              </a:lnSpc>
              <a:spcBef>
                <a:spcPts val="0"/>
              </a:spcBef>
              <a:spcAft>
                <a:spcPts val="0"/>
              </a:spcAft>
              <a:buClr>
                <a:srgbClr val="535353"/>
              </a:buClr>
              <a:buSzPts val="2800"/>
              <a:buFont typeface="Arial"/>
              <a:buNone/>
            </a:pPr>
            <a:r>
              <a:rPr lang="en-US" sz="2800" b="1" i="0" u="none" strike="noStrike" cap="none" dirty="0">
                <a:solidFill>
                  <a:srgbClr val="535353"/>
                </a:solidFill>
                <a:latin typeface="Aptos" panose="020B0004020202020204" pitchFamily="34" charset="0"/>
                <a:sym typeface="Arial"/>
              </a:rPr>
              <a:t>Sein und </a:t>
            </a:r>
            <a:r>
              <a:rPr lang="en-US" sz="2800" b="1" i="0" u="none" strike="noStrike" cap="none" dirty="0" err="1">
                <a:solidFill>
                  <a:srgbClr val="535353"/>
                </a:solidFill>
                <a:latin typeface="Aptos" panose="020B0004020202020204" pitchFamily="34" charset="0"/>
                <a:sym typeface="Arial"/>
              </a:rPr>
              <a:t>arbeiten</a:t>
            </a:r>
            <a:r>
              <a:rPr lang="en-US" sz="2800" b="1" i="0" u="none" strike="noStrike" cap="none" dirty="0">
                <a:solidFill>
                  <a:srgbClr val="535353"/>
                </a:solidFill>
                <a:latin typeface="Aptos" panose="020B0004020202020204" pitchFamily="34" charset="0"/>
                <a:sym typeface="Arial"/>
              </a:rPr>
              <a:t>… </a:t>
            </a:r>
            <a:endParaRPr sz="1400" b="0" i="0" u="none" strike="noStrike" cap="none" dirty="0">
              <a:solidFill>
                <a:srgbClr val="000000"/>
              </a:solidFill>
              <a:latin typeface="Aptos" panose="020B0004020202020204" pitchFamily="34" charset="0"/>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9"/>
          <p:cNvSpPr txBox="1">
            <a:spLocks noGrp="1"/>
          </p:cNvSpPr>
          <p:nvPr>
            <p:ph type="title"/>
          </p:nvPr>
        </p:nvSpPr>
        <p:spPr>
          <a:xfrm>
            <a:off x="594358" y="102874"/>
            <a:ext cx="10873744" cy="1680206"/>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SzPts val="4400"/>
              <a:buNone/>
            </a:pPr>
            <a:r>
              <a:rPr lang="en-US" sz="4400" b="1" i="0" u="none" strike="noStrike" cap="none" dirty="0">
                <a:solidFill>
                  <a:srgbClr val="404040"/>
                </a:solidFill>
                <a:latin typeface="Aptos Serif" panose="02020604070405020304" pitchFamily="18" charset="0"/>
                <a:ea typeface="Arial"/>
                <a:cs typeface="Aptos Serif" panose="02020604070405020304" pitchFamily="18" charset="0"/>
                <a:sym typeface="Arial"/>
              </a:rPr>
              <a:t>3. </a:t>
            </a:r>
            <a:r>
              <a:rPr lang="en-US" dirty="0" err="1">
                <a:latin typeface="Aptos Serif" panose="02020604070405020304" pitchFamily="18" charset="0"/>
                <a:ea typeface="Arial"/>
                <a:cs typeface="Aptos Serif" panose="02020604070405020304" pitchFamily="18" charset="0"/>
                <a:sym typeface="Arial"/>
              </a:rPr>
              <a:t>Häufige</a:t>
            </a:r>
            <a:r>
              <a:rPr lang="en-US" dirty="0">
                <a:latin typeface="Aptos Serif" panose="02020604070405020304" pitchFamily="18" charset="0"/>
                <a:ea typeface="Arial"/>
                <a:cs typeface="Aptos Serif" panose="02020604070405020304" pitchFamily="18" charset="0"/>
                <a:sym typeface="Arial"/>
              </a:rPr>
              <a:t> </a:t>
            </a:r>
            <a:r>
              <a:rPr lang="en-US" dirty="0" err="1">
                <a:latin typeface="Aptos Serif" panose="02020604070405020304" pitchFamily="18" charset="0"/>
                <a:ea typeface="Arial"/>
                <a:cs typeface="Aptos Serif" panose="02020604070405020304" pitchFamily="18" charset="0"/>
                <a:sym typeface="Arial"/>
              </a:rPr>
              <a:t>Herausforderungen</a:t>
            </a:r>
            <a:r>
              <a:rPr lang="en-US" dirty="0">
                <a:latin typeface="Aptos Serif" panose="02020604070405020304" pitchFamily="18" charset="0"/>
                <a:ea typeface="Arial"/>
                <a:cs typeface="Aptos Serif" panose="02020604070405020304" pitchFamily="18" charset="0"/>
                <a:sym typeface="Arial"/>
              </a:rPr>
              <a:t> </a:t>
            </a:r>
            <a:r>
              <a:rPr lang="en-US" dirty="0" err="1">
                <a:latin typeface="Aptos Serif" panose="02020604070405020304" pitchFamily="18" charset="0"/>
                <a:ea typeface="Arial"/>
                <a:cs typeface="Aptos Serif" panose="02020604070405020304" pitchFamily="18" charset="0"/>
                <a:sym typeface="Arial"/>
              </a:rPr>
              <a:t>beim</a:t>
            </a:r>
            <a:r>
              <a:rPr lang="en-US" dirty="0">
                <a:latin typeface="Aptos Serif" panose="02020604070405020304" pitchFamily="18" charset="0"/>
                <a:ea typeface="Arial"/>
                <a:cs typeface="Aptos Serif" panose="02020604070405020304" pitchFamily="18" charset="0"/>
                <a:sym typeface="Arial"/>
              </a:rPr>
              <a:t> Training </a:t>
            </a:r>
            <a:endParaRPr dirty="0">
              <a:latin typeface="Aptos Serif" panose="02020604070405020304" pitchFamily="18" charset="0"/>
              <a:ea typeface="Arial"/>
              <a:cs typeface="Aptos Serif" panose="02020604070405020304" pitchFamily="18" charset="0"/>
              <a:sym typeface="Arial"/>
            </a:endParaRPr>
          </a:p>
        </p:txBody>
      </p:sp>
      <p:sp>
        <p:nvSpPr>
          <p:cNvPr id="201" name="Google Shape;201;p9"/>
          <p:cNvSpPr txBox="1">
            <a:spLocks noGrp="1"/>
          </p:cNvSpPr>
          <p:nvPr>
            <p:ph type="body" idx="1"/>
          </p:nvPr>
        </p:nvSpPr>
        <p:spPr>
          <a:xfrm>
            <a:off x="1366520" y="2518590"/>
            <a:ext cx="10088706" cy="3984098"/>
          </a:xfrm>
          <a:prstGeom prst="rect">
            <a:avLst/>
          </a:prstGeom>
          <a:noFill/>
          <a:ln>
            <a:noFill/>
          </a:ln>
        </p:spPr>
        <p:txBody>
          <a:bodyPr spcFirstLastPara="1" wrap="square" lIns="0" tIns="0" rIns="0" bIns="0" anchor="t" anchorCtr="0">
            <a:noAutofit/>
          </a:bodyPr>
          <a:lstStyle/>
          <a:p>
            <a:pPr marL="227396" lvl="0" indent="-227396" algn="l" rtl="0">
              <a:lnSpc>
                <a:spcPct val="150000"/>
              </a:lnSpc>
              <a:spcBef>
                <a:spcPts val="0"/>
              </a:spcBef>
              <a:spcAft>
                <a:spcPts val="0"/>
              </a:spcAft>
              <a:buSzPct val="145945"/>
              <a:buFont typeface="Arial"/>
              <a:buChar char="•"/>
            </a:pPr>
            <a:r>
              <a:rPr lang="en-US" dirty="0">
                <a:latin typeface="Aptos" panose="020B0004020202020204" pitchFamily="34" charset="0"/>
                <a:sym typeface="Arial"/>
              </a:rPr>
              <a:t>Zu </a:t>
            </a:r>
            <a:r>
              <a:rPr lang="en-US" dirty="0" err="1">
                <a:latin typeface="Aptos" panose="020B0004020202020204" pitchFamily="34" charset="0"/>
                <a:sym typeface="Arial"/>
              </a:rPr>
              <a:t>viele</a:t>
            </a:r>
            <a:r>
              <a:rPr lang="en-US" dirty="0">
                <a:latin typeface="Aptos" panose="020B0004020202020204" pitchFamily="34" charset="0"/>
                <a:sym typeface="Arial"/>
              </a:rPr>
              <a:t> </a:t>
            </a:r>
            <a:r>
              <a:rPr lang="en-US" dirty="0" err="1">
                <a:latin typeface="Aptos" panose="020B0004020202020204" pitchFamily="34" charset="0"/>
                <a:sym typeface="Arial"/>
              </a:rPr>
              <a:t>Informationen</a:t>
            </a:r>
            <a:endParaRPr dirty="0">
              <a:latin typeface="Aptos" panose="020B0004020202020204" pitchFamily="34" charset="0"/>
              <a:sym typeface="Arial"/>
            </a:endParaRPr>
          </a:p>
          <a:p>
            <a:pPr marL="227396" lvl="0" indent="-227396" algn="l" rtl="0">
              <a:lnSpc>
                <a:spcPct val="150000"/>
              </a:lnSpc>
              <a:spcBef>
                <a:spcPts val="0"/>
              </a:spcBef>
              <a:spcAft>
                <a:spcPts val="0"/>
              </a:spcAft>
              <a:buSzPct val="145945"/>
              <a:buFont typeface="Arial"/>
              <a:buChar char="•"/>
            </a:pPr>
            <a:r>
              <a:rPr lang="en-US" dirty="0" err="1">
                <a:latin typeface="Aptos" panose="020B0004020202020204" pitchFamily="34" charset="0"/>
                <a:sym typeface="Arial"/>
              </a:rPr>
              <a:t>Starres</a:t>
            </a:r>
            <a:r>
              <a:rPr lang="en-US" dirty="0">
                <a:latin typeface="Aptos" panose="020B0004020202020204" pitchFamily="34" charset="0"/>
                <a:sym typeface="Arial"/>
              </a:rPr>
              <a:t> System </a:t>
            </a:r>
            <a:r>
              <a:rPr lang="en-US" dirty="0" err="1">
                <a:latin typeface="Aptos" panose="020B0004020202020204" pitchFamily="34" charset="0"/>
                <a:sym typeface="Arial"/>
              </a:rPr>
              <a:t>innerhalb</a:t>
            </a:r>
            <a:r>
              <a:rPr lang="en-US" dirty="0">
                <a:latin typeface="Aptos" panose="020B0004020202020204" pitchFamily="34" charset="0"/>
                <a:sym typeface="Arial"/>
              </a:rPr>
              <a:t> der Gemeinde – </a:t>
            </a:r>
            <a:r>
              <a:rPr lang="en-US" dirty="0" err="1">
                <a:latin typeface="Aptos" panose="020B0004020202020204" pitchFamily="34" charset="0"/>
                <a:sym typeface="Arial"/>
              </a:rPr>
              <a:t>unklare</a:t>
            </a:r>
            <a:r>
              <a:rPr lang="en-US" dirty="0">
                <a:latin typeface="Aptos" panose="020B0004020202020204" pitchFamily="34" charset="0"/>
                <a:sym typeface="Arial"/>
              </a:rPr>
              <a:t> </a:t>
            </a:r>
            <a:r>
              <a:rPr lang="en-US" dirty="0" err="1">
                <a:latin typeface="Aptos" panose="020B0004020202020204" pitchFamily="34" charset="0"/>
                <a:sym typeface="Arial"/>
              </a:rPr>
              <a:t>Vorgehensweise</a:t>
            </a:r>
            <a:endParaRPr dirty="0">
              <a:latin typeface="Aptos" panose="020B0004020202020204" pitchFamily="34" charset="0"/>
              <a:sym typeface="Arial"/>
            </a:endParaRPr>
          </a:p>
          <a:p>
            <a:pPr marL="227396" lvl="0" indent="-227396" algn="l" rtl="0">
              <a:lnSpc>
                <a:spcPct val="150000"/>
              </a:lnSpc>
              <a:spcBef>
                <a:spcPts val="0"/>
              </a:spcBef>
              <a:spcAft>
                <a:spcPts val="0"/>
              </a:spcAft>
              <a:buSzPct val="145945"/>
              <a:buFont typeface="Arial"/>
              <a:buChar char="•"/>
            </a:pPr>
            <a:r>
              <a:rPr lang="en-US" dirty="0" err="1">
                <a:latin typeface="Aptos" panose="020B0004020202020204" pitchFamily="34" charset="0"/>
                <a:sym typeface="Arial"/>
              </a:rPr>
              <a:t>Unklare</a:t>
            </a:r>
            <a:r>
              <a:rPr lang="en-US" dirty="0">
                <a:latin typeface="Aptos" panose="020B0004020202020204" pitchFamily="34" charset="0"/>
                <a:sym typeface="Arial"/>
              </a:rPr>
              <a:t> </a:t>
            </a:r>
            <a:r>
              <a:rPr lang="en-US" dirty="0" err="1">
                <a:latin typeface="Aptos" panose="020B0004020202020204" pitchFamily="34" charset="0"/>
                <a:sym typeface="Arial"/>
              </a:rPr>
              <a:t>Relevanz</a:t>
            </a:r>
            <a:endParaRPr dirty="0">
              <a:latin typeface="Aptos" panose="020B0004020202020204" pitchFamily="34" charset="0"/>
              <a:sym typeface="Arial"/>
            </a:endParaRPr>
          </a:p>
          <a:p>
            <a:pPr marL="227396" lvl="0" indent="-227396" algn="l" rtl="0">
              <a:lnSpc>
                <a:spcPct val="150000"/>
              </a:lnSpc>
              <a:spcBef>
                <a:spcPts val="0"/>
              </a:spcBef>
              <a:spcAft>
                <a:spcPts val="0"/>
              </a:spcAft>
              <a:buSzPct val="145945"/>
              <a:buFont typeface="Arial"/>
              <a:buChar char="•"/>
            </a:pPr>
            <a:r>
              <a:rPr lang="en-US" dirty="0" err="1">
                <a:latin typeface="Aptos" panose="020B0004020202020204" pitchFamily="34" charset="0"/>
                <a:sym typeface="Arial"/>
              </a:rPr>
              <a:t>Fehlende</a:t>
            </a:r>
            <a:r>
              <a:rPr lang="en-US" dirty="0">
                <a:latin typeface="Aptos" panose="020B0004020202020204" pitchFamily="34" charset="0"/>
                <a:sym typeface="Arial"/>
              </a:rPr>
              <a:t> Zeit</a:t>
            </a:r>
            <a:endParaRPr dirty="0">
              <a:latin typeface="Aptos" panose="020B0004020202020204" pitchFamily="34" charset="0"/>
            </a:endParaRPr>
          </a:p>
          <a:p>
            <a:pPr marL="227396" lvl="0" indent="-227396" algn="l" rtl="0">
              <a:lnSpc>
                <a:spcPct val="150000"/>
              </a:lnSpc>
              <a:spcBef>
                <a:spcPts val="0"/>
              </a:spcBef>
              <a:spcAft>
                <a:spcPts val="0"/>
              </a:spcAft>
              <a:buSzPct val="145945"/>
              <a:buFont typeface="Arial"/>
              <a:buChar char="•"/>
            </a:pPr>
            <a:r>
              <a:rPr lang="en-US" dirty="0" err="1">
                <a:latin typeface="Aptos" panose="020B0004020202020204" pitchFamily="34" charset="0"/>
                <a:sym typeface="Arial"/>
              </a:rPr>
              <a:t>Unterschiedliche</a:t>
            </a:r>
            <a:r>
              <a:rPr lang="en-US" dirty="0">
                <a:latin typeface="Aptos" panose="020B0004020202020204" pitchFamily="34" charset="0"/>
                <a:sym typeface="Arial"/>
              </a:rPr>
              <a:t> </a:t>
            </a:r>
            <a:r>
              <a:rPr lang="en-US" dirty="0" err="1">
                <a:latin typeface="Aptos" panose="020B0004020202020204" pitchFamily="34" charset="0"/>
                <a:sym typeface="Arial"/>
              </a:rPr>
              <a:t>Wissensstände</a:t>
            </a:r>
            <a:endParaRPr dirty="0">
              <a:latin typeface="Aptos" panose="020B0004020202020204" pitchFamily="34" charset="0"/>
              <a:sym typeface="Arial"/>
            </a:endParaRPr>
          </a:p>
          <a:p>
            <a:pPr marL="227396" lvl="0" indent="-227396" algn="l" rtl="0">
              <a:lnSpc>
                <a:spcPct val="150000"/>
              </a:lnSpc>
              <a:spcBef>
                <a:spcPts val="0"/>
              </a:spcBef>
              <a:spcAft>
                <a:spcPts val="0"/>
              </a:spcAft>
              <a:buSzPct val="145945"/>
              <a:buFont typeface="Arial"/>
              <a:buChar char="•"/>
            </a:pPr>
            <a:r>
              <a:rPr lang="en-US" dirty="0" err="1">
                <a:latin typeface="Aptos" panose="020B0004020202020204" pitchFamily="34" charset="0"/>
                <a:sym typeface="Arial"/>
              </a:rPr>
              <a:t>Fehlende</a:t>
            </a:r>
            <a:r>
              <a:rPr lang="en-US" dirty="0">
                <a:latin typeface="Aptos" panose="020B0004020202020204" pitchFamily="34" charset="0"/>
                <a:sym typeface="Arial"/>
              </a:rPr>
              <a:t> </a:t>
            </a:r>
            <a:r>
              <a:rPr lang="en-US" dirty="0" err="1">
                <a:latin typeface="Aptos" panose="020B0004020202020204" pitchFamily="34" charset="0"/>
                <a:sym typeface="Arial"/>
              </a:rPr>
              <a:t>Rückmeldung</a:t>
            </a:r>
            <a:r>
              <a:rPr lang="en-US" dirty="0">
                <a:latin typeface="Aptos" panose="020B0004020202020204" pitchFamily="34" charset="0"/>
                <a:sym typeface="Arial"/>
              </a:rPr>
              <a:t> und </a:t>
            </a:r>
            <a:r>
              <a:rPr lang="en-US" dirty="0" err="1">
                <a:latin typeface="Aptos" panose="020B0004020202020204" pitchFamily="34" charset="0"/>
                <a:sym typeface="Arial"/>
              </a:rPr>
              <a:t>Unterstützungssysteme</a:t>
            </a:r>
            <a:endParaRPr dirty="0">
              <a:latin typeface="Aptos" panose="020B0004020202020204" pitchFamily="34" charset="0"/>
              <a:sym typeface="Arial"/>
            </a:endParaRPr>
          </a:p>
          <a:p>
            <a:pPr marL="227396" lvl="0" indent="-227396" algn="l" rtl="0">
              <a:lnSpc>
                <a:spcPct val="150000"/>
              </a:lnSpc>
              <a:spcBef>
                <a:spcPts val="0"/>
              </a:spcBef>
              <a:spcAft>
                <a:spcPts val="0"/>
              </a:spcAft>
              <a:buSzPct val="145945"/>
              <a:buFont typeface="Arial"/>
              <a:buChar char="•"/>
            </a:pPr>
            <a:r>
              <a:rPr lang="en-US" dirty="0">
                <a:latin typeface="Aptos" panose="020B0004020202020204" pitchFamily="34" charset="0"/>
                <a:sym typeface="Arial"/>
              </a:rPr>
              <a:t>Widerstand </a:t>
            </a:r>
            <a:endParaRPr dirty="0">
              <a:latin typeface="Aptos" panose="020B0004020202020204" pitchFamily="34" charset="0"/>
              <a:sym typeface="Arial"/>
            </a:endParaRPr>
          </a:p>
          <a:p>
            <a:pPr marL="0" lvl="0" indent="0" algn="l" rtl="0">
              <a:lnSpc>
                <a:spcPct val="150000"/>
              </a:lnSpc>
              <a:spcBef>
                <a:spcPts val="1400"/>
              </a:spcBef>
              <a:spcAft>
                <a:spcPts val="0"/>
              </a:spcAft>
              <a:buClr>
                <a:srgbClr val="000000"/>
              </a:buClr>
              <a:buSzPct val="48648"/>
              <a:buFont typeface="Times"/>
              <a:buNone/>
            </a:pPr>
            <a:br>
              <a:rPr lang="en-US" dirty="0">
                <a:solidFill>
                  <a:srgbClr val="000000"/>
                </a:solidFill>
                <a:latin typeface="Aptos" panose="020B0004020202020204" pitchFamily="34" charset="0"/>
                <a:sym typeface="Arial"/>
              </a:rPr>
            </a:br>
            <a:endParaRPr dirty="0">
              <a:solidFill>
                <a:srgbClr val="000000"/>
              </a:solidFill>
              <a:latin typeface="Aptos" panose="020B0004020202020204" pitchFamily="34" charset="0"/>
              <a:sym typeface="Arial"/>
            </a:endParaRPr>
          </a:p>
        </p:txBody>
      </p:sp>
      <p:sp>
        <p:nvSpPr>
          <p:cNvPr id="202" name="Google Shape;202;p9"/>
          <p:cNvSpPr txBox="1">
            <a:spLocks noGrp="1"/>
          </p:cNvSpPr>
          <p:nvPr>
            <p:ph type="sldNum" idx="4294967295"/>
          </p:nvPr>
        </p:nvSpPr>
        <p:spPr>
          <a:xfrm>
            <a:off x="594359" y="6332220"/>
            <a:ext cx="127001" cy="165101"/>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Clr>
                <a:srgbClr val="000000"/>
              </a:buClr>
              <a:buSzPts val="1100"/>
              <a:buFont typeface="Arial"/>
              <a:buNone/>
            </a:pPr>
            <a:fld id="{00000000-1234-1234-1234-123412341234}" type="slidenum">
              <a:rPr lang="en-US"/>
              <a:t>9</a:t>
            </a:fld>
            <a:endParaRPr/>
          </a:p>
        </p:txBody>
      </p:sp>
    </p:spTree>
  </p:cSld>
  <p:clrMapOvr>
    <a:masterClrMapping/>
  </p:clrMapOvr>
</p:sld>
</file>

<file path=ppt/theme/theme1.xml><?xml version="1.0" encoding="utf-8"?>
<a:theme xmlns:a="http://schemas.openxmlformats.org/drawingml/2006/main" name="Benutzerdefiniert">
  <a:themeElements>
    <a:clrScheme name="Benutzerdefiniert">
      <a:dk1>
        <a:srgbClr val="000000"/>
      </a:dk1>
      <a:lt1>
        <a:srgbClr val="FFFFFF"/>
      </a:lt1>
      <a:dk2>
        <a:srgbClr val="A7A7A7"/>
      </a:dk2>
      <a:lt2>
        <a:srgbClr val="535353"/>
      </a:lt2>
      <a:accent1>
        <a:srgbClr val="A9D4DB"/>
      </a:accent1>
      <a:accent2>
        <a:srgbClr val="FAB609"/>
      </a:accent2>
      <a:accent3>
        <a:srgbClr val="4495A2"/>
      </a:accent3>
      <a:accent4>
        <a:srgbClr val="035854"/>
      </a:accent4>
      <a:accent5>
        <a:srgbClr val="CCDB84"/>
      </a:accent5>
      <a:accent6>
        <a:srgbClr val="A3C42A"/>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enutzerdefiniert">
  <a:themeElements>
    <a:clrScheme name="Benutzerdefiniert">
      <a:dk1>
        <a:srgbClr val="000000"/>
      </a:dk1>
      <a:lt1>
        <a:srgbClr val="FFFFFF"/>
      </a:lt1>
      <a:dk2>
        <a:srgbClr val="A7A7A7"/>
      </a:dk2>
      <a:lt2>
        <a:srgbClr val="535353"/>
      </a:lt2>
      <a:accent1>
        <a:srgbClr val="A9D4DB"/>
      </a:accent1>
      <a:accent2>
        <a:srgbClr val="FAB609"/>
      </a:accent2>
      <a:accent3>
        <a:srgbClr val="4495A2"/>
      </a:accent3>
      <a:accent4>
        <a:srgbClr val="035854"/>
      </a:accent4>
      <a:accent5>
        <a:srgbClr val="CCDB84"/>
      </a:accent5>
      <a:accent6>
        <a:srgbClr val="A3C42A"/>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1314</Words>
  <Application>Microsoft Macintosh PowerPoint</Application>
  <PresentationFormat>Breitbild</PresentationFormat>
  <Paragraphs>168</Paragraphs>
  <Slides>19</Slides>
  <Notes>19</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19</vt:i4>
      </vt:variant>
    </vt:vector>
  </HeadingPairs>
  <TitlesOfParts>
    <vt:vector size="27" baseType="lpstr">
      <vt:lpstr>Helvetica Neue</vt:lpstr>
      <vt:lpstr>Arial</vt:lpstr>
      <vt:lpstr>Times</vt:lpstr>
      <vt:lpstr>Aptos</vt:lpstr>
      <vt:lpstr>Calibri</vt:lpstr>
      <vt:lpstr>Aptos Serif</vt:lpstr>
      <vt:lpstr>Play</vt:lpstr>
      <vt:lpstr>Benutzerdefiniert</vt:lpstr>
      <vt:lpstr>PowerPoint-Präsentation</vt:lpstr>
      <vt:lpstr>Inhalt</vt:lpstr>
      <vt:lpstr>1. Hintergrundwissen</vt:lpstr>
      <vt:lpstr>1. Hintergrundwissen</vt:lpstr>
      <vt:lpstr>1. Hintergrundwissen</vt:lpstr>
      <vt:lpstr>Mögliche Auswege aus dem Dilemma:</vt:lpstr>
      <vt:lpstr>2. Prinzipien der Erwachsenenbildung</vt:lpstr>
      <vt:lpstr>2. Anwendung der Prinzipien</vt:lpstr>
      <vt:lpstr>3. Häufige Herausforderungen beim Training </vt:lpstr>
      <vt:lpstr>Zu viele Informationen</vt:lpstr>
      <vt:lpstr>Unklare Vorgehensweise</vt:lpstr>
      <vt:lpstr>Unklare Relevanz</vt:lpstr>
      <vt:lpstr>Fehlende Zeit</vt:lpstr>
      <vt:lpstr>Unterschiedliche Wissensstände</vt:lpstr>
      <vt:lpstr>Fehlende Rückmeldung und Unterstützungssysteme</vt:lpstr>
      <vt:lpstr>Widerstand</vt:lpstr>
      <vt:lpstr>Strategien der Desinformation</vt:lpstr>
      <vt:lpstr>Strategien für eine gute Diskussion</vt:lpstr>
      <vt:lpstr>Vielen Dank für die Aufmerksamkeit!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User</dc:creator>
  <cp:lastModifiedBy>Maya Knevels</cp:lastModifiedBy>
  <cp:revision>5</cp:revision>
  <dcterms:modified xsi:type="dcterms:W3CDTF">2026-04-02T13:24:58Z</dcterms:modified>
</cp:coreProperties>
</file>