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</p:sldMasterIdLst>
  <p:notesMasterIdLst>
    <p:notesMasterId r:id="rId9"/>
  </p:notesMasterIdLst>
  <p:sldIdLst>
    <p:sldId id="263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embeddedFontLst>
    <p:embeddedFont>
      <p:font typeface="Aptos Serif" panose="02020604070405020304" pitchFamily="18" charset="0"/>
      <p:regular r:id="rId10"/>
      <p:bold r:id="rId11"/>
      <p:italic r:id="rId12"/>
      <p:boldItalic r:id="rId13"/>
    </p:embeddedFont>
    <p:embeddedFont>
      <p:font typeface="Play" pitchFamily="2" charset="0"/>
      <p:regular r:id="rId14"/>
      <p:bold r:id="rId15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GoogleSlidesCustomDataVersion2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16" roundtripDataSignature="AMtx7mg9CW1mvHPhZlDSShlb0GnfPZhvJ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F3F3F"/>
    <a:srgbClr val="57575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364"/>
    <p:restoredTop sz="79734"/>
  </p:normalViewPr>
  <p:slideViewPr>
    <p:cSldViewPr snapToGrid="0">
      <p:cViewPr varScale="1">
        <p:scale>
          <a:sx n="86" d="100"/>
          <a:sy n="86" d="100"/>
        </p:scale>
        <p:origin x="288" y="2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4.fntdata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font" Target="fonts/font3.fntdata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customschemas.google.com/relationships/presentationmetadata" Target="metadata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2.fntdata"/><Relationship Id="rId5" Type="http://schemas.openxmlformats.org/officeDocument/2006/relationships/slide" Target="slides/slide4.xml"/><Relationship Id="rId15" Type="http://schemas.openxmlformats.org/officeDocument/2006/relationships/font" Target="fonts/font6.fntdata"/><Relationship Id="rId10" Type="http://schemas.openxmlformats.org/officeDocument/2006/relationships/font" Target="fonts/font1.fntdata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font" Target="fonts/font5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13" name="Google Shape;113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4" name="Google Shape;114;p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fld id="{00000000-1234-1234-1234-123412341234}" type="slidenum">
              <a:rPr lang="de-DE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111" name="Google Shape;111;p2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 b="0" dirty="0">
                <a:latin typeface="Calibri"/>
                <a:ea typeface="Calibri"/>
                <a:cs typeface="Calibri"/>
                <a:sym typeface="Calibri"/>
              </a:rPr>
              <a:t>Ziel:</a:t>
            </a:r>
            <a:endParaRPr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 b="0" dirty="0" err="1">
                <a:latin typeface="Calibri"/>
                <a:ea typeface="Calibri"/>
                <a:cs typeface="Calibri"/>
                <a:sym typeface="Calibri"/>
              </a:rPr>
              <a:t>Jeder</a:t>
            </a:r>
            <a:r>
              <a:rPr lang="en-GB" sz="1200" b="0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200" b="0" dirty="0" err="1">
                <a:latin typeface="Calibri"/>
                <a:ea typeface="Calibri"/>
                <a:cs typeface="Calibri"/>
                <a:sym typeface="Calibri"/>
              </a:rPr>
              <a:t>Teilnehmer</a:t>
            </a:r>
            <a:r>
              <a:rPr lang="en-GB" sz="1200" b="0" dirty="0">
                <a:latin typeface="Calibri"/>
                <a:ea typeface="Calibri"/>
                <a:cs typeface="Calibri"/>
                <a:sym typeface="Calibri"/>
              </a:rPr>
              <a:t> (</a:t>
            </a:r>
            <a:r>
              <a:rPr lang="en-GB" sz="1200" b="0" dirty="0" err="1">
                <a:latin typeface="Calibri"/>
                <a:ea typeface="Calibri"/>
                <a:cs typeface="Calibri"/>
                <a:sym typeface="Calibri"/>
              </a:rPr>
              <a:t>oder</a:t>
            </a:r>
            <a:r>
              <a:rPr lang="en-GB" sz="1200" b="0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200" b="0" dirty="0" err="1">
                <a:latin typeface="Calibri"/>
                <a:ea typeface="Calibri"/>
                <a:cs typeface="Calibri"/>
                <a:sym typeface="Calibri"/>
              </a:rPr>
              <a:t>jede</a:t>
            </a:r>
            <a:r>
              <a:rPr lang="en-GB" sz="1200" b="0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200" b="0" dirty="0" err="1">
                <a:latin typeface="Calibri"/>
                <a:ea typeface="Calibri"/>
                <a:cs typeface="Calibri"/>
                <a:sym typeface="Calibri"/>
              </a:rPr>
              <a:t>kleine</a:t>
            </a:r>
            <a:r>
              <a:rPr lang="en-GB" sz="1200" b="0" dirty="0">
                <a:latin typeface="Calibri"/>
                <a:ea typeface="Calibri"/>
                <a:cs typeface="Calibri"/>
                <a:sym typeface="Calibri"/>
              </a:rPr>
              <a:t> Gruppe) </a:t>
            </a:r>
            <a:r>
              <a:rPr lang="en-GB" sz="1200" b="0" dirty="0" err="1">
                <a:latin typeface="Calibri"/>
                <a:ea typeface="Calibri"/>
                <a:cs typeface="Calibri"/>
                <a:sym typeface="Calibri"/>
              </a:rPr>
              <a:t>entwirft</a:t>
            </a:r>
            <a:r>
              <a:rPr lang="en-GB" sz="1200" b="0" dirty="0">
                <a:latin typeface="Calibri"/>
                <a:ea typeface="Calibri"/>
                <a:cs typeface="Calibri"/>
                <a:sym typeface="Calibri"/>
              </a:rPr>
              <a:t> und </a:t>
            </a:r>
            <a:r>
              <a:rPr lang="en-GB" sz="1200" b="0" dirty="0" err="1">
                <a:latin typeface="Calibri"/>
                <a:ea typeface="Calibri"/>
                <a:cs typeface="Calibri"/>
                <a:sym typeface="Calibri"/>
              </a:rPr>
              <a:t>hält</a:t>
            </a:r>
            <a:r>
              <a:rPr lang="en-GB" sz="1200" b="0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200" b="0" dirty="0" err="1">
                <a:latin typeface="Calibri"/>
                <a:ea typeface="Calibri"/>
                <a:cs typeface="Calibri"/>
                <a:sym typeface="Calibri"/>
              </a:rPr>
              <a:t>eine</a:t>
            </a:r>
            <a:r>
              <a:rPr lang="en-GB" sz="1200" b="0" dirty="0">
                <a:latin typeface="Calibri"/>
                <a:ea typeface="Calibri"/>
                <a:cs typeface="Calibri"/>
                <a:sym typeface="Calibri"/>
              </a:rPr>
              <a:t> 10- bis 15-minütige Mini-</a:t>
            </a:r>
            <a:r>
              <a:rPr lang="en-GB" sz="1200" b="0" dirty="0" err="1">
                <a:latin typeface="Calibri"/>
                <a:ea typeface="Calibri"/>
                <a:cs typeface="Calibri"/>
                <a:sym typeface="Calibri"/>
              </a:rPr>
              <a:t>Schulung</a:t>
            </a:r>
            <a:r>
              <a:rPr lang="en-GB" sz="1200" b="0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200" b="0" dirty="0" err="1">
                <a:latin typeface="Calibri"/>
                <a:ea typeface="Calibri"/>
                <a:cs typeface="Calibri"/>
                <a:sym typeface="Calibri"/>
              </a:rPr>
              <a:t>zu</a:t>
            </a:r>
            <a:r>
              <a:rPr lang="en-GB" sz="1200" b="0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200" b="0" dirty="0" err="1">
                <a:latin typeface="Calibri"/>
                <a:ea typeface="Calibri"/>
                <a:cs typeface="Calibri"/>
                <a:sym typeface="Calibri"/>
              </a:rPr>
              <a:t>einem</a:t>
            </a:r>
            <a:r>
              <a:rPr lang="en-GB" sz="1200" b="0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200" b="0" dirty="0" err="1">
                <a:latin typeface="Calibri"/>
                <a:ea typeface="Calibri"/>
                <a:cs typeface="Calibri"/>
                <a:sym typeface="Calibri"/>
              </a:rPr>
              <a:t>ausgewählten</a:t>
            </a:r>
            <a:r>
              <a:rPr lang="en-GB" sz="1200" b="0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200" b="0" dirty="0" err="1">
                <a:latin typeface="Calibri"/>
                <a:ea typeface="Calibri"/>
                <a:cs typeface="Calibri"/>
                <a:sym typeface="Calibri"/>
              </a:rPr>
              <a:t>Aspekt</a:t>
            </a:r>
            <a:r>
              <a:rPr lang="en-GB" sz="1200" b="0" dirty="0">
                <a:latin typeface="Calibri"/>
                <a:ea typeface="Calibri"/>
                <a:cs typeface="Calibri"/>
                <a:sym typeface="Calibri"/>
              </a:rPr>
              <a:t> der </a:t>
            </a:r>
            <a:r>
              <a:rPr lang="en-GB" sz="1200" b="0" dirty="0" err="1">
                <a:latin typeface="Calibri"/>
                <a:ea typeface="Calibri"/>
                <a:cs typeface="Calibri"/>
                <a:sym typeface="Calibri"/>
              </a:rPr>
              <a:t>nachhaltigen</a:t>
            </a:r>
            <a:r>
              <a:rPr lang="en-GB" sz="1200" b="0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200" b="0" dirty="0" err="1">
                <a:latin typeface="Calibri"/>
                <a:ea typeface="Calibri"/>
                <a:cs typeface="Calibri"/>
                <a:sym typeface="Calibri"/>
              </a:rPr>
              <a:t>Beschaffung</a:t>
            </a:r>
            <a:r>
              <a:rPr lang="en-GB" sz="1200" b="0" dirty="0">
                <a:latin typeface="Calibri"/>
                <a:ea typeface="Calibri"/>
                <a:cs typeface="Calibri"/>
                <a:sym typeface="Calibri"/>
              </a:rPr>
              <a:t> und </a:t>
            </a:r>
            <a:r>
              <a:rPr lang="en-GB" sz="1200" b="0" dirty="0" err="1">
                <a:latin typeface="Calibri"/>
                <a:ea typeface="Calibri"/>
                <a:cs typeface="Calibri"/>
                <a:sym typeface="Calibri"/>
              </a:rPr>
              <a:t>demonstriert</a:t>
            </a:r>
            <a:r>
              <a:rPr lang="en-GB" sz="1200" b="0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200" b="0" dirty="0" err="1">
                <a:latin typeface="Calibri"/>
                <a:ea typeface="Calibri"/>
                <a:cs typeface="Calibri"/>
                <a:sym typeface="Calibri"/>
              </a:rPr>
              <a:t>dabei</a:t>
            </a:r>
            <a:r>
              <a:rPr lang="en-GB" sz="1200" b="0" dirty="0">
                <a:latin typeface="Calibri"/>
                <a:ea typeface="Calibri"/>
                <a:cs typeface="Calibri"/>
                <a:sym typeface="Calibri"/>
              </a:rPr>
              <a:t>:</a:t>
            </a:r>
            <a:endParaRPr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 b="0" dirty="0">
                <a:latin typeface="Calibri"/>
                <a:ea typeface="Calibri"/>
                <a:cs typeface="Calibri"/>
                <a:sym typeface="Calibri"/>
              </a:rPr>
              <a:t>- </a:t>
            </a:r>
            <a:r>
              <a:rPr lang="en-GB" sz="1200" b="0" dirty="0" err="1">
                <a:latin typeface="Calibri"/>
                <a:ea typeface="Calibri"/>
                <a:cs typeface="Calibri"/>
                <a:sym typeface="Calibri"/>
              </a:rPr>
              <a:t>Fachwissen</a:t>
            </a:r>
            <a:r>
              <a:rPr lang="en-GB" sz="1200" b="0" dirty="0">
                <a:latin typeface="Calibri"/>
                <a:ea typeface="Calibri"/>
                <a:cs typeface="Calibri"/>
                <a:sym typeface="Calibri"/>
              </a:rPr>
              <a:t> und </a:t>
            </a:r>
            <a:r>
              <a:rPr lang="en-GB" sz="1200" b="0" dirty="0" err="1">
                <a:latin typeface="Calibri"/>
                <a:ea typeface="Calibri"/>
                <a:cs typeface="Calibri"/>
                <a:sym typeface="Calibri"/>
              </a:rPr>
              <a:t>Verwendung</a:t>
            </a:r>
            <a:r>
              <a:rPr lang="en-GB" sz="1200" b="0" dirty="0">
                <a:latin typeface="Calibri"/>
                <a:ea typeface="Calibri"/>
                <a:cs typeface="Calibri"/>
                <a:sym typeface="Calibri"/>
              </a:rPr>
              <a:t> von </a:t>
            </a:r>
            <a:r>
              <a:rPr lang="en-GB" sz="1200" b="0" dirty="0" err="1">
                <a:latin typeface="Calibri"/>
                <a:ea typeface="Calibri"/>
                <a:cs typeface="Calibri"/>
                <a:sym typeface="Calibri"/>
              </a:rPr>
              <a:t>Beispielen</a:t>
            </a:r>
            <a:r>
              <a:rPr lang="en-GB" sz="1200" b="0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200" b="0" dirty="0" err="1">
                <a:latin typeface="Calibri"/>
                <a:ea typeface="Calibri"/>
                <a:cs typeface="Calibri"/>
                <a:sym typeface="Calibri"/>
              </a:rPr>
              <a:t>aus</a:t>
            </a:r>
            <a:r>
              <a:rPr lang="en-GB" sz="1200" b="0" dirty="0">
                <a:latin typeface="Calibri"/>
                <a:ea typeface="Calibri"/>
                <a:cs typeface="Calibri"/>
                <a:sym typeface="Calibri"/>
              </a:rPr>
              <a:t> der Praxis;</a:t>
            </a:r>
            <a:endParaRPr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 b="0" dirty="0">
                <a:latin typeface="Calibri"/>
                <a:ea typeface="Calibri"/>
                <a:cs typeface="Calibri"/>
                <a:sym typeface="Calibri"/>
              </a:rPr>
              <a:t>- Klare Kommunikation und </a:t>
            </a:r>
            <a:r>
              <a:rPr lang="en-GB" sz="1200" b="0" dirty="0" err="1">
                <a:latin typeface="Calibri"/>
                <a:ea typeface="Calibri"/>
                <a:cs typeface="Calibri"/>
                <a:sym typeface="Calibri"/>
              </a:rPr>
              <a:t>Einbindung</a:t>
            </a:r>
            <a:r>
              <a:rPr lang="en-GB" sz="1200" b="0" dirty="0">
                <a:latin typeface="Calibri"/>
                <a:ea typeface="Calibri"/>
                <a:cs typeface="Calibri"/>
                <a:sym typeface="Calibri"/>
              </a:rPr>
              <a:t> des </a:t>
            </a:r>
            <a:r>
              <a:rPr lang="en-GB" sz="1200" b="0" dirty="0" err="1">
                <a:latin typeface="Calibri"/>
                <a:ea typeface="Calibri"/>
                <a:cs typeface="Calibri"/>
                <a:sym typeface="Calibri"/>
              </a:rPr>
              <a:t>Publikums</a:t>
            </a:r>
            <a:r>
              <a:rPr lang="en-GB" sz="1200" b="0" dirty="0">
                <a:latin typeface="Calibri"/>
                <a:ea typeface="Calibri"/>
                <a:cs typeface="Calibri"/>
                <a:sym typeface="Calibri"/>
              </a:rPr>
              <a:t>;</a:t>
            </a:r>
            <a:endParaRPr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 b="0" dirty="0">
                <a:latin typeface="Calibri"/>
                <a:ea typeface="Calibri"/>
                <a:cs typeface="Calibri"/>
                <a:sym typeface="Calibri"/>
              </a:rPr>
              <a:t>- </a:t>
            </a:r>
            <a:r>
              <a:rPr lang="en-GB" sz="1200" b="0" dirty="0" err="1">
                <a:latin typeface="Calibri"/>
                <a:ea typeface="Calibri"/>
                <a:cs typeface="Calibri"/>
                <a:sym typeface="Calibri"/>
              </a:rPr>
              <a:t>Einsatz</a:t>
            </a:r>
            <a:r>
              <a:rPr lang="en-GB" sz="1200" b="0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200" b="0" dirty="0" err="1">
                <a:latin typeface="Calibri"/>
                <a:ea typeface="Calibri"/>
                <a:cs typeface="Calibri"/>
                <a:sym typeface="Calibri"/>
              </a:rPr>
              <a:t>interaktiver</a:t>
            </a:r>
            <a:r>
              <a:rPr lang="en-GB" sz="1200" b="0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200" b="0" dirty="0" err="1">
                <a:latin typeface="Calibri"/>
                <a:ea typeface="Calibri"/>
                <a:cs typeface="Calibri"/>
                <a:sym typeface="Calibri"/>
              </a:rPr>
              <a:t>Methoden</a:t>
            </a:r>
            <a:r>
              <a:rPr lang="en-GB" sz="1200" b="0" dirty="0">
                <a:latin typeface="Calibri"/>
                <a:ea typeface="Calibri"/>
                <a:cs typeface="Calibri"/>
                <a:sym typeface="Calibri"/>
              </a:rPr>
              <a:t>, die für </a:t>
            </a:r>
            <a:r>
              <a:rPr lang="en-GB" sz="1200" b="0" dirty="0" err="1">
                <a:latin typeface="Calibri"/>
                <a:ea typeface="Calibri"/>
                <a:cs typeface="Calibri"/>
                <a:sym typeface="Calibri"/>
              </a:rPr>
              <a:t>erwachsene</a:t>
            </a:r>
            <a:r>
              <a:rPr lang="en-GB" sz="1200" b="0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200" b="0" dirty="0" err="1">
                <a:latin typeface="Calibri"/>
                <a:ea typeface="Calibri"/>
                <a:cs typeface="Calibri"/>
                <a:sym typeface="Calibri"/>
              </a:rPr>
              <a:t>Lernende</a:t>
            </a:r>
            <a:r>
              <a:rPr lang="en-GB" sz="1200" b="0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200" b="0" dirty="0" err="1">
                <a:latin typeface="Calibri"/>
                <a:ea typeface="Calibri"/>
                <a:cs typeface="Calibri"/>
                <a:sym typeface="Calibri"/>
              </a:rPr>
              <a:t>geeignet</a:t>
            </a:r>
            <a:r>
              <a:rPr lang="en-GB" sz="1200" b="0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200" b="0" dirty="0" err="1">
                <a:latin typeface="Calibri"/>
                <a:ea typeface="Calibri"/>
                <a:cs typeface="Calibri"/>
                <a:sym typeface="Calibri"/>
              </a:rPr>
              <a:t>sind</a:t>
            </a:r>
            <a:r>
              <a:rPr lang="en-GB" sz="1200" b="0" dirty="0">
                <a:latin typeface="Calibri"/>
                <a:ea typeface="Calibri"/>
                <a:cs typeface="Calibri"/>
                <a:sym typeface="Calibri"/>
              </a:rPr>
              <a:t>;</a:t>
            </a:r>
            <a:endParaRPr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 b="0" dirty="0">
                <a:latin typeface="Calibri"/>
                <a:ea typeface="Calibri"/>
                <a:cs typeface="Calibri"/>
                <a:sym typeface="Calibri"/>
              </a:rPr>
              <a:t>- Integration von </a:t>
            </a:r>
            <a:r>
              <a:rPr lang="en-GB" sz="1200" b="0" dirty="0" err="1">
                <a:latin typeface="Calibri"/>
                <a:ea typeface="Calibri"/>
                <a:cs typeface="Calibri"/>
                <a:sym typeface="Calibri"/>
              </a:rPr>
              <a:t>Nachhaltigkeits</a:t>
            </a:r>
            <a:r>
              <a:rPr lang="en-GB" sz="1200" b="0" dirty="0">
                <a:latin typeface="Calibri"/>
                <a:ea typeface="Calibri"/>
                <a:cs typeface="Calibri"/>
                <a:sym typeface="Calibri"/>
              </a:rPr>
              <a:t>- und </a:t>
            </a:r>
            <a:r>
              <a:rPr lang="en-GB" sz="1200" b="0" dirty="0" err="1">
                <a:latin typeface="Calibri"/>
                <a:ea typeface="Calibri"/>
                <a:cs typeface="Calibri"/>
                <a:sym typeface="Calibri"/>
              </a:rPr>
              <a:t>Rechtsgrundsätzen</a:t>
            </a:r>
            <a:r>
              <a:rPr lang="en-GB" sz="1200" b="0" dirty="0">
                <a:latin typeface="Calibri"/>
                <a:ea typeface="Calibri"/>
                <a:cs typeface="Calibri"/>
                <a:sym typeface="Calibri"/>
              </a:rPr>
              <a:t>.</a:t>
            </a:r>
            <a:endParaRPr b="0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118" name="Google Shape;118;p3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125" name="Google Shape;125;p4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 dirty="0">
                <a:latin typeface="Calibri"/>
                <a:ea typeface="Calibri"/>
                <a:cs typeface="Calibri"/>
                <a:sym typeface="Calibri"/>
              </a:rPr>
              <a:t>Zu </a:t>
            </a:r>
            <a:r>
              <a:rPr lang="en-GB" sz="1200" dirty="0" err="1">
                <a:latin typeface="Calibri"/>
                <a:ea typeface="Calibri"/>
                <a:cs typeface="Calibri"/>
                <a:sym typeface="Calibri"/>
              </a:rPr>
              <a:t>Beginn</a:t>
            </a:r>
            <a:r>
              <a:rPr lang="en-GB" sz="1200" dirty="0">
                <a:latin typeface="Calibri"/>
                <a:ea typeface="Calibri"/>
                <a:cs typeface="Calibri"/>
                <a:sym typeface="Calibri"/>
              </a:rPr>
              <a:t>: </a:t>
            </a:r>
            <a:r>
              <a:rPr lang="en-GB" sz="1200" dirty="0" err="1">
                <a:latin typeface="Calibri"/>
                <a:ea typeface="Calibri"/>
                <a:cs typeface="Calibri"/>
                <a:sym typeface="Calibri"/>
              </a:rPr>
              <a:t>Einführung</a:t>
            </a:r>
            <a:r>
              <a:rPr lang="en-GB" sz="1200" dirty="0">
                <a:latin typeface="Calibri"/>
                <a:ea typeface="Calibri"/>
                <a:cs typeface="Calibri"/>
                <a:sym typeface="Calibri"/>
              </a:rPr>
              <a:t> und </a:t>
            </a:r>
            <a:r>
              <a:rPr lang="en-GB" sz="1200" dirty="0" err="1">
                <a:latin typeface="Calibri"/>
                <a:ea typeface="Calibri"/>
                <a:cs typeface="Calibri"/>
                <a:sym typeface="Calibri"/>
              </a:rPr>
              <a:t>Einweisung</a:t>
            </a:r>
            <a:r>
              <a:rPr lang="en-GB" sz="1200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200" dirty="0" err="1">
                <a:latin typeface="Calibri"/>
                <a:ea typeface="Calibri"/>
                <a:cs typeface="Calibri"/>
                <a:sym typeface="Calibri"/>
              </a:rPr>
              <a:t>durch</a:t>
            </a:r>
            <a:r>
              <a:rPr lang="en-GB" sz="1200" dirty="0">
                <a:latin typeface="Calibri"/>
                <a:ea typeface="Calibri"/>
                <a:cs typeface="Calibri"/>
                <a:sym typeface="Calibri"/>
              </a:rPr>
              <a:t> die/den Moderator/in</a:t>
            </a:r>
            <a:endParaRPr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132" name="Google Shape;132;p5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139" name="Google Shape;139;p6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>
                <a:latin typeface="Calibri"/>
                <a:ea typeface="Calibri"/>
                <a:cs typeface="Calibri"/>
                <a:sym typeface="Calibri"/>
              </a:rPr>
              <a:t>Summary and reflection by facilitator</a:t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p7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6" name="Google Shape;146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Zusammenfassung 2">
  <p:cSld name="Zusammenfassung 2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Google Shape;21;p10" descr="Grafik 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0419632" y="5890912"/>
            <a:ext cx="1307557" cy="713857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22" name="Google Shape;22;p10"/>
          <p:cNvCxnSpPr/>
          <p:nvPr/>
        </p:nvCxnSpPr>
        <p:spPr>
          <a:xfrm>
            <a:off x="594359" y="2148838"/>
            <a:ext cx="2133602" cy="3992"/>
          </a:xfrm>
          <a:prstGeom prst="straightConnector1">
            <a:avLst/>
          </a:prstGeom>
          <a:noFill/>
          <a:ln w="101600" cap="flat" cmpd="sng">
            <a:solidFill>
              <a:schemeClr val="accent4"/>
            </a:solidFill>
            <a:prstDash val="solid"/>
            <a:miter lim="8000"/>
            <a:headEnd type="none" w="sm" len="sm"/>
            <a:tailEnd type="none" w="sm" len="sm"/>
          </a:ln>
        </p:spPr>
      </p:cxnSp>
      <p:sp>
        <p:nvSpPr>
          <p:cNvPr id="23" name="Google Shape;23;p10"/>
          <p:cNvSpPr txBox="1">
            <a:spLocks noGrp="1"/>
          </p:cNvSpPr>
          <p:nvPr>
            <p:ph type="title"/>
          </p:nvPr>
        </p:nvSpPr>
        <p:spPr>
          <a:xfrm>
            <a:off x="594359" y="102874"/>
            <a:ext cx="11318838" cy="168020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rmAutofit/>
          </a:bodyPr>
          <a:lstStyle>
            <a:lvl1pPr lv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800"/>
              <a:buNone/>
              <a:defRPr/>
            </a:lvl1pPr>
            <a:lvl2pPr lvl="1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800"/>
              <a:buNone/>
              <a:defRPr/>
            </a:lvl2pPr>
            <a:lvl3pPr lvl="2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800"/>
              <a:buNone/>
              <a:defRPr/>
            </a:lvl3pPr>
            <a:lvl4pPr lvl="3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800"/>
              <a:buNone/>
              <a:defRPr/>
            </a:lvl4pPr>
            <a:lvl5pPr lvl="4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800"/>
              <a:buNone/>
              <a:defRPr/>
            </a:lvl5pPr>
            <a:lvl6pPr lvl="5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800"/>
              <a:buNone/>
              <a:defRPr/>
            </a:lvl6pPr>
            <a:lvl7pPr lvl="6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800"/>
              <a:buNone/>
              <a:defRPr/>
            </a:lvl7pPr>
            <a:lvl8pPr lvl="7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800"/>
              <a:buNone/>
              <a:defRPr/>
            </a:lvl8pPr>
            <a:lvl9pPr lvl="8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24" name="Google Shape;24;p10"/>
          <p:cNvSpPr txBox="1">
            <a:spLocks noGrp="1"/>
          </p:cNvSpPr>
          <p:nvPr>
            <p:ph type="body" idx="1"/>
          </p:nvPr>
        </p:nvSpPr>
        <p:spPr>
          <a:xfrm>
            <a:off x="3657598" y="2282007"/>
            <a:ext cx="8130211" cy="36993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404040"/>
              </a:buClr>
              <a:buSzPts val="2000"/>
              <a:buFont typeface="Arial"/>
              <a:buNone/>
              <a:defRPr sz="2000"/>
            </a:lvl1pPr>
            <a:lvl2pPr marL="914400" lvl="1" indent="-3556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404040"/>
              </a:buClr>
              <a:buSzPts val="2000"/>
              <a:buFont typeface="Arial"/>
              <a:buChar char="•"/>
              <a:defRPr sz="2000"/>
            </a:lvl2pPr>
            <a:lvl3pPr marL="1371600" lvl="2" indent="-3556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404040"/>
              </a:buClr>
              <a:buSzPts val="2000"/>
              <a:buFont typeface="Arial"/>
              <a:buChar char="•"/>
              <a:defRPr sz="2000"/>
            </a:lvl3pPr>
            <a:lvl4pPr marL="1828800" lvl="3" indent="-3556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404040"/>
              </a:buClr>
              <a:buSzPts val="2000"/>
              <a:buFont typeface="Arial"/>
              <a:buChar char="•"/>
              <a:defRPr sz="2000"/>
            </a:lvl4pPr>
            <a:lvl5pPr marL="2286000" lvl="4" indent="-3556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404040"/>
              </a:buClr>
              <a:buSzPts val="2000"/>
              <a:buFont typeface="Arial"/>
              <a:buChar char="•"/>
              <a:defRPr sz="2000"/>
            </a:lvl5pPr>
            <a:lvl6pPr marL="2743200" lvl="5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grpSp>
        <p:nvGrpSpPr>
          <p:cNvPr id="25" name="Google Shape;25;p10"/>
          <p:cNvGrpSpPr/>
          <p:nvPr/>
        </p:nvGrpSpPr>
        <p:grpSpPr>
          <a:xfrm>
            <a:off x="-4" y="3804832"/>
            <a:ext cx="961205" cy="3033145"/>
            <a:chOff x="-1" y="-1"/>
            <a:chExt cx="961204" cy="3033143"/>
          </a:xfrm>
        </p:grpSpPr>
        <p:sp>
          <p:nvSpPr>
            <p:cNvPr id="26" name="Google Shape;26;p10"/>
            <p:cNvSpPr/>
            <p:nvPr/>
          </p:nvSpPr>
          <p:spPr>
            <a:xfrm rot="-5400000">
              <a:off x="-436036" y="441921"/>
              <a:ext cx="1839161" cy="955316"/>
            </a:xfrm>
            <a:custGeom>
              <a:avLst/>
              <a:gdLst/>
              <a:ahLst/>
              <a:cxnLst/>
              <a:rect l="l" t="t" r="r" b="b"/>
              <a:pathLst>
                <a:path w="21600" h="21600" extrusionOk="0">
                  <a:moveTo>
                    <a:pt x="21600" y="0"/>
                  </a:moveTo>
                  <a:cubicBezTo>
                    <a:pt x="21600" y="11929"/>
                    <a:pt x="16765" y="21600"/>
                    <a:pt x="10800" y="21600"/>
                  </a:cubicBezTo>
                  <a:cubicBezTo>
                    <a:pt x="4835" y="21600"/>
                    <a:pt x="0" y="11929"/>
                    <a:pt x="0" y="0"/>
                  </a:cubicBezTo>
                  <a:lnTo>
                    <a:pt x="10800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45700" tIns="45700" rIns="45700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7" name="Google Shape;27;p10"/>
            <p:cNvSpPr/>
            <p:nvPr/>
          </p:nvSpPr>
          <p:spPr>
            <a:xfrm rot="-5400000">
              <a:off x="-219321" y="2326180"/>
              <a:ext cx="926281" cy="487641"/>
            </a:xfrm>
            <a:custGeom>
              <a:avLst/>
              <a:gdLst/>
              <a:ahLst/>
              <a:cxnLst/>
              <a:rect l="l" t="t" r="r" b="b"/>
              <a:pathLst>
                <a:path w="21600" h="21600" extrusionOk="0">
                  <a:moveTo>
                    <a:pt x="21600" y="0"/>
                  </a:moveTo>
                  <a:cubicBezTo>
                    <a:pt x="21600" y="11929"/>
                    <a:pt x="16765" y="21600"/>
                    <a:pt x="10800" y="21600"/>
                  </a:cubicBezTo>
                  <a:cubicBezTo>
                    <a:pt x="4835" y="21600"/>
                    <a:pt x="0" y="11929"/>
                    <a:pt x="0" y="0"/>
                  </a:cubicBezTo>
                  <a:lnTo>
                    <a:pt x="10800" y="0"/>
                  </a:lnTo>
                  <a:close/>
                </a:path>
              </a:pathLst>
            </a:custGeom>
            <a:solidFill>
              <a:srgbClr val="65B2BE"/>
            </a:solidFill>
            <a:ln>
              <a:noFill/>
            </a:ln>
          </p:spPr>
          <p:txBody>
            <a:bodyPr spcFirstLastPara="1" wrap="square" lIns="45700" tIns="45700" rIns="45700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8" name="Google Shape;28;p10"/>
            <p:cNvSpPr/>
            <p:nvPr/>
          </p:nvSpPr>
          <p:spPr>
            <a:xfrm rot="-5400000">
              <a:off x="209622" y="1219890"/>
              <a:ext cx="634043" cy="658681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45700" tIns="45700" rIns="45700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29" name="Google Shape;29;p10"/>
          <p:cNvSpPr txBox="1">
            <a:spLocks noGrp="1"/>
          </p:cNvSpPr>
          <p:nvPr>
            <p:ph type="sldNum" idx="12"/>
          </p:nvPr>
        </p:nvSpPr>
        <p:spPr>
          <a:xfrm>
            <a:off x="594359" y="6332220"/>
            <a:ext cx="168089" cy="1651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0" lv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>
                <a:latin typeface="Arial"/>
                <a:ea typeface="Arial"/>
                <a:cs typeface="Arial"/>
                <a:sym typeface="Arial"/>
              </a:defRPr>
            </a:lvl1pPr>
            <a:lvl2pPr marL="0" lvl="1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>
                <a:latin typeface="Arial"/>
                <a:ea typeface="Arial"/>
                <a:cs typeface="Arial"/>
                <a:sym typeface="Arial"/>
              </a:defRPr>
            </a:lvl2pPr>
            <a:lvl3pPr marL="0" lvl="2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>
                <a:latin typeface="Arial"/>
                <a:ea typeface="Arial"/>
                <a:cs typeface="Arial"/>
                <a:sym typeface="Arial"/>
              </a:defRPr>
            </a:lvl3pPr>
            <a:lvl4pPr marL="0" lvl="3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>
                <a:latin typeface="Arial"/>
                <a:ea typeface="Arial"/>
                <a:cs typeface="Arial"/>
                <a:sym typeface="Arial"/>
              </a:defRPr>
            </a:lvl4pPr>
            <a:lvl5pPr marL="0" lvl="4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>
                <a:latin typeface="Arial"/>
                <a:ea typeface="Arial"/>
                <a:cs typeface="Arial"/>
                <a:sym typeface="Arial"/>
              </a:defRPr>
            </a:lvl5pPr>
            <a:lvl6pPr marL="0" lvl="5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>
                <a:latin typeface="Arial"/>
                <a:ea typeface="Arial"/>
                <a:cs typeface="Arial"/>
                <a:sym typeface="Arial"/>
              </a:defRPr>
            </a:lvl6pPr>
            <a:lvl7pPr marL="0" lvl="6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>
                <a:latin typeface="Arial"/>
                <a:ea typeface="Arial"/>
                <a:cs typeface="Arial"/>
                <a:sym typeface="Arial"/>
              </a:defRPr>
            </a:lvl7pPr>
            <a:lvl8pPr marL="0" lvl="7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>
                <a:latin typeface="Arial"/>
                <a:ea typeface="Arial"/>
                <a:cs typeface="Arial"/>
                <a:sym typeface="Arial"/>
              </a:defRPr>
            </a:lvl8pPr>
            <a:lvl9pPr marL="0" lvl="8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Finanzierung">
  <p:cSld name="Finanzierung"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9" name="Google Shape;99;p20" descr="Grafik 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0419632" y="5890912"/>
            <a:ext cx="1307557" cy="713857"/>
          </a:xfrm>
          <a:prstGeom prst="rect">
            <a:avLst/>
          </a:prstGeom>
          <a:noFill/>
          <a:ln>
            <a:noFill/>
          </a:ln>
        </p:spPr>
      </p:pic>
      <p:sp>
        <p:nvSpPr>
          <p:cNvPr id="100" name="Google Shape;100;p20"/>
          <p:cNvSpPr txBox="1">
            <a:spLocks noGrp="1"/>
          </p:cNvSpPr>
          <p:nvPr>
            <p:ph type="body" idx="1"/>
          </p:nvPr>
        </p:nvSpPr>
        <p:spPr>
          <a:xfrm>
            <a:off x="2179160" y="3113784"/>
            <a:ext cx="4749961" cy="20367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404040"/>
              </a:buClr>
              <a:buSzPts val="1800"/>
              <a:buNone/>
              <a:defRPr/>
            </a:lvl1pPr>
            <a:lvl2pPr marL="914400" lvl="1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pic>
        <p:nvPicPr>
          <p:cNvPr id="101" name="Google Shape;101;p20" descr="Grafik 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041069" y="2129065"/>
            <a:ext cx="3150693" cy="872961"/>
          </a:xfrm>
          <a:prstGeom prst="rect">
            <a:avLst/>
          </a:prstGeom>
          <a:noFill/>
          <a:ln>
            <a:noFill/>
          </a:ln>
        </p:spPr>
      </p:pic>
      <p:sp>
        <p:nvSpPr>
          <p:cNvPr id="102" name="Google Shape;102;p20"/>
          <p:cNvSpPr txBox="1">
            <a:spLocks noGrp="1"/>
          </p:cNvSpPr>
          <p:nvPr>
            <p:ph type="sldNum" idx="12"/>
          </p:nvPr>
        </p:nvSpPr>
        <p:spPr>
          <a:xfrm>
            <a:off x="8737600" y="6356350"/>
            <a:ext cx="168089" cy="1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0" lv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>
                <a:latin typeface="Arial"/>
                <a:ea typeface="Arial"/>
                <a:cs typeface="Arial"/>
                <a:sym typeface="Arial"/>
              </a:defRPr>
            </a:lvl1pPr>
            <a:lvl2pPr marL="0" lvl="1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>
                <a:latin typeface="Arial"/>
                <a:ea typeface="Arial"/>
                <a:cs typeface="Arial"/>
                <a:sym typeface="Arial"/>
              </a:defRPr>
            </a:lvl2pPr>
            <a:lvl3pPr marL="0" lvl="2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>
                <a:latin typeface="Arial"/>
                <a:ea typeface="Arial"/>
                <a:cs typeface="Arial"/>
                <a:sym typeface="Arial"/>
              </a:defRPr>
            </a:lvl3pPr>
            <a:lvl4pPr marL="0" lvl="3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>
                <a:latin typeface="Arial"/>
                <a:ea typeface="Arial"/>
                <a:cs typeface="Arial"/>
                <a:sym typeface="Arial"/>
              </a:defRPr>
            </a:lvl4pPr>
            <a:lvl5pPr marL="0" lvl="4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>
                <a:latin typeface="Arial"/>
                <a:ea typeface="Arial"/>
                <a:cs typeface="Arial"/>
                <a:sym typeface="Arial"/>
              </a:defRPr>
            </a:lvl5pPr>
            <a:lvl6pPr marL="0" lvl="5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>
                <a:latin typeface="Arial"/>
                <a:ea typeface="Arial"/>
                <a:cs typeface="Arial"/>
                <a:sym typeface="Arial"/>
              </a:defRPr>
            </a:lvl6pPr>
            <a:lvl7pPr marL="0" lvl="6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>
                <a:latin typeface="Arial"/>
                <a:ea typeface="Arial"/>
                <a:cs typeface="Arial"/>
                <a:sym typeface="Arial"/>
              </a:defRPr>
            </a:lvl7pPr>
            <a:lvl8pPr marL="0" lvl="7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>
                <a:latin typeface="Arial"/>
                <a:ea typeface="Arial"/>
                <a:cs typeface="Arial"/>
                <a:sym typeface="Arial"/>
              </a:defRPr>
            </a:lvl8pPr>
            <a:lvl9pPr marL="0" lvl="8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el 1">
  <p:cSld name="Titel 1">
    <p:bg>
      <p:bgPr>
        <a:solidFill>
          <a:schemeClr val="lt1"/>
        </a:solidFill>
        <a:effectLst/>
      </p:bgPr>
    </p:bg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17"/>
          <p:cNvSpPr/>
          <p:nvPr/>
        </p:nvSpPr>
        <p:spPr>
          <a:xfrm rot="10800000">
            <a:off x="332000" y="4831776"/>
            <a:ext cx="4356925" cy="4052448"/>
          </a:xfrm>
          <a:prstGeom prst="pie">
            <a:avLst>
              <a:gd name="adj1" fmla="val 0"/>
              <a:gd name="adj2" fmla="val 10801609"/>
            </a:avLst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" name="Google Shape;17;p17"/>
          <p:cNvSpPr txBox="1">
            <a:spLocks noGrp="1"/>
          </p:cNvSpPr>
          <p:nvPr>
            <p:ph type="ctrTitle"/>
          </p:nvPr>
        </p:nvSpPr>
        <p:spPr>
          <a:xfrm>
            <a:off x="6309904" y="411479"/>
            <a:ext cx="5486400" cy="3291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6000"/>
              <a:buFont typeface="Play"/>
              <a:buNone/>
              <a:defRPr sz="6000" b="1" i="0">
                <a:solidFill>
                  <a:srgbClr val="3F3F3F"/>
                </a:solidFill>
                <a:latin typeface="Play"/>
                <a:ea typeface="Play"/>
                <a:cs typeface="Play"/>
                <a:sym typeface="Play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cxnSp>
        <p:nvCxnSpPr>
          <p:cNvPr id="18" name="Google Shape;18;p17"/>
          <p:cNvCxnSpPr/>
          <p:nvPr/>
        </p:nvCxnSpPr>
        <p:spPr>
          <a:xfrm>
            <a:off x="6309360" y="3950208"/>
            <a:ext cx="2133600" cy="3992"/>
          </a:xfrm>
          <a:prstGeom prst="straightConnector1">
            <a:avLst/>
          </a:prstGeom>
          <a:noFill/>
          <a:ln w="101600" cap="flat" cmpd="sng">
            <a:solidFill>
              <a:schemeClr val="accent3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19" name="Google Shape;19;p17"/>
          <p:cNvSpPr/>
          <p:nvPr/>
        </p:nvSpPr>
        <p:spPr>
          <a:xfrm rot="10800000">
            <a:off x="-1304496" y="5613097"/>
            <a:ext cx="2624490" cy="2489806"/>
          </a:xfrm>
          <a:prstGeom prst="pie">
            <a:avLst>
              <a:gd name="adj1" fmla="val 5413995"/>
              <a:gd name="adj2" fmla="val 10826281"/>
            </a:avLst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" name="Google Shape;20;p17"/>
          <p:cNvSpPr/>
          <p:nvPr/>
        </p:nvSpPr>
        <p:spPr>
          <a:xfrm rot="-5400000">
            <a:off x="-1055890" y="818688"/>
            <a:ext cx="2127278" cy="2127278"/>
          </a:xfrm>
          <a:prstGeom prst="pie">
            <a:avLst>
              <a:gd name="adj1" fmla="val 0"/>
              <a:gd name="adj2" fmla="val 10851802"/>
            </a:avLst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641544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el 3">
  <p:cSld name="Titel 3"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Google Shape;31;p11" descr="Google Shape;14;p16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0419632" y="5890912"/>
            <a:ext cx="1307557" cy="713857"/>
          </a:xfrm>
          <a:prstGeom prst="rect">
            <a:avLst/>
          </a:prstGeom>
          <a:noFill/>
          <a:ln>
            <a:noFill/>
          </a:ln>
        </p:spPr>
      </p:pic>
      <p:sp>
        <p:nvSpPr>
          <p:cNvPr id="32" name="Google Shape;32;p11"/>
          <p:cNvSpPr txBox="1">
            <a:spLocks noGrp="1"/>
          </p:cNvSpPr>
          <p:nvPr>
            <p:ph type="title"/>
          </p:nvPr>
        </p:nvSpPr>
        <p:spPr>
          <a:xfrm>
            <a:off x="594359" y="411479"/>
            <a:ext cx="5486402" cy="32918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rmAutofit/>
          </a:bodyPr>
          <a:lstStyle>
            <a:lvl1pPr lv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6000"/>
              <a:buFont typeface="Play"/>
              <a:buNone/>
              <a:defRPr sz="6000">
                <a:solidFill>
                  <a:srgbClr val="3F3F3F"/>
                </a:solidFill>
                <a:latin typeface="Play"/>
                <a:ea typeface="Play"/>
                <a:cs typeface="Play"/>
                <a:sym typeface="Play"/>
              </a:defRPr>
            </a:lvl1pPr>
            <a:lvl2pPr lvl="1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800"/>
              <a:buNone/>
              <a:defRPr/>
            </a:lvl2pPr>
            <a:lvl3pPr lvl="2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800"/>
              <a:buNone/>
              <a:defRPr/>
            </a:lvl3pPr>
            <a:lvl4pPr lvl="3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800"/>
              <a:buNone/>
              <a:defRPr/>
            </a:lvl4pPr>
            <a:lvl5pPr lvl="4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800"/>
              <a:buNone/>
              <a:defRPr/>
            </a:lvl5pPr>
            <a:lvl6pPr lvl="5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800"/>
              <a:buNone/>
              <a:defRPr/>
            </a:lvl6pPr>
            <a:lvl7pPr lvl="6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800"/>
              <a:buNone/>
              <a:defRPr/>
            </a:lvl7pPr>
            <a:lvl8pPr lvl="7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800"/>
              <a:buNone/>
              <a:defRPr/>
            </a:lvl8pPr>
            <a:lvl9pPr lvl="8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33" name="Google Shape;33;p11"/>
          <p:cNvSpPr txBox="1">
            <a:spLocks noGrp="1"/>
          </p:cNvSpPr>
          <p:nvPr>
            <p:ph type="body" idx="1"/>
          </p:nvPr>
        </p:nvSpPr>
        <p:spPr>
          <a:xfrm>
            <a:off x="594359" y="4549552"/>
            <a:ext cx="5486402" cy="16459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4"/>
              </a:buClr>
              <a:buSzPts val="2400"/>
              <a:buFont typeface="Arial"/>
              <a:buNone/>
              <a:defRPr sz="2400" b="1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3810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4"/>
              </a:buClr>
              <a:buSzPts val="2400"/>
              <a:buFont typeface="Arial"/>
              <a:buChar char="•"/>
              <a:defRPr sz="2400" b="1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lvl="2" indent="-3810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4"/>
              </a:buClr>
              <a:buSzPts val="2400"/>
              <a:buFont typeface="Arial"/>
              <a:buChar char="•"/>
              <a:defRPr sz="2400" b="1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lvl="3" indent="-3810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4"/>
              </a:buClr>
              <a:buSzPts val="2400"/>
              <a:buFont typeface="Arial"/>
              <a:buChar char="•"/>
              <a:defRPr sz="2400" b="1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lvl="4" indent="-3810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4"/>
              </a:buClr>
              <a:buSzPts val="2400"/>
              <a:buFont typeface="Arial"/>
              <a:buChar char="•"/>
              <a:defRPr sz="2400" b="1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lvl="5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cxnSp>
        <p:nvCxnSpPr>
          <p:cNvPr id="34" name="Google Shape;34;p11"/>
          <p:cNvCxnSpPr/>
          <p:nvPr/>
        </p:nvCxnSpPr>
        <p:spPr>
          <a:xfrm>
            <a:off x="594359" y="3950208"/>
            <a:ext cx="2133602" cy="3992"/>
          </a:xfrm>
          <a:prstGeom prst="straightConnector1">
            <a:avLst/>
          </a:prstGeom>
          <a:noFill/>
          <a:ln w="101600" cap="flat" cmpd="sng">
            <a:solidFill>
              <a:schemeClr val="accent4"/>
            </a:solidFill>
            <a:prstDash val="solid"/>
            <a:miter lim="8000"/>
            <a:headEnd type="none" w="sm" len="sm"/>
            <a:tailEnd type="none" w="sm" len="sm"/>
          </a:ln>
        </p:spPr>
      </p:cxnSp>
      <p:sp>
        <p:nvSpPr>
          <p:cNvPr id="35" name="Google Shape;35;p11"/>
          <p:cNvSpPr/>
          <p:nvPr/>
        </p:nvSpPr>
        <p:spPr>
          <a:xfrm>
            <a:off x="10874687" y="-9"/>
            <a:ext cx="1317315" cy="1244904"/>
          </a:xfrm>
          <a:custGeom>
            <a:avLst/>
            <a:gdLst/>
            <a:ahLst/>
            <a:cxnLst/>
            <a:rect l="l" t="t" r="r" b="b"/>
            <a:pathLst>
              <a:path w="21600" h="21600" extrusionOk="0">
                <a:moveTo>
                  <a:pt x="21517" y="21600"/>
                </a:moveTo>
                <a:cubicBezTo>
                  <a:pt x="9633" y="21600"/>
                  <a:pt x="0" y="11929"/>
                  <a:pt x="0" y="0"/>
                </a:cubicBezTo>
                <a:lnTo>
                  <a:pt x="2160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45700" tIns="45700" rIns="45700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6" name="Google Shape;36;p11"/>
          <p:cNvSpPr/>
          <p:nvPr/>
        </p:nvSpPr>
        <p:spPr>
          <a:xfrm>
            <a:off x="6210034" y="0"/>
            <a:ext cx="3792979" cy="1896490"/>
          </a:xfrm>
          <a:custGeom>
            <a:avLst/>
            <a:gdLst/>
            <a:ahLst/>
            <a:cxnLst/>
            <a:rect l="l" t="t" r="r" b="b"/>
            <a:pathLst>
              <a:path w="21600" h="21600" extrusionOk="0">
                <a:moveTo>
                  <a:pt x="21600" y="0"/>
                </a:moveTo>
                <a:cubicBezTo>
                  <a:pt x="21600" y="11929"/>
                  <a:pt x="16765" y="21600"/>
                  <a:pt x="10800" y="21600"/>
                </a:cubicBezTo>
                <a:cubicBezTo>
                  <a:pt x="4835" y="21600"/>
                  <a:pt x="0" y="11929"/>
                  <a:pt x="0" y="0"/>
                </a:cubicBezTo>
                <a:lnTo>
                  <a:pt x="10800" y="0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spcFirstLastPara="1" wrap="square" lIns="45700" tIns="45700" rIns="45700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7" name="Google Shape;37;p11"/>
          <p:cNvSpPr/>
          <p:nvPr/>
        </p:nvSpPr>
        <p:spPr>
          <a:xfrm rot="5400000">
            <a:off x="9347265" y="2480753"/>
            <a:ext cx="3792978" cy="1896492"/>
          </a:xfrm>
          <a:custGeom>
            <a:avLst/>
            <a:gdLst/>
            <a:ahLst/>
            <a:cxnLst/>
            <a:rect l="l" t="t" r="r" b="b"/>
            <a:pathLst>
              <a:path w="21600" h="21600" extrusionOk="0">
                <a:moveTo>
                  <a:pt x="21600" y="0"/>
                </a:moveTo>
                <a:cubicBezTo>
                  <a:pt x="21600" y="11929"/>
                  <a:pt x="16765" y="21600"/>
                  <a:pt x="10800" y="21600"/>
                </a:cubicBezTo>
                <a:cubicBezTo>
                  <a:pt x="4835" y="21600"/>
                  <a:pt x="0" y="11929"/>
                  <a:pt x="0" y="0"/>
                </a:cubicBezTo>
                <a:lnTo>
                  <a:pt x="10800" y="0"/>
                </a:lnTo>
                <a:close/>
              </a:path>
            </a:pathLst>
          </a:custGeom>
          <a:solidFill>
            <a:srgbClr val="64B1BE"/>
          </a:solidFill>
          <a:ln>
            <a:noFill/>
          </a:ln>
        </p:spPr>
        <p:txBody>
          <a:bodyPr spcFirstLastPara="1" wrap="square" lIns="45700" tIns="45700" rIns="45700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8" name="Google Shape;38;p11"/>
          <p:cNvSpPr txBox="1">
            <a:spLocks noGrp="1"/>
          </p:cNvSpPr>
          <p:nvPr>
            <p:ph type="sldNum" idx="12"/>
          </p:nvPr>
        </p:nvSpPr>
        <p:spPr>
          <a:xfrm>
            <a:off x="8737600" y="6356350"/>
            <a:ext cx="168089" cy="1478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0" lv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>
                <a:latin typeface="Arial"/>
                <a:ea typeface="Arial"/>
                <a:cs typeface="Arial"/>
                <a:sym typeface="Arial"/>
              </a:defRPr>
            </a:lvl1pPr>
            <a:lvl2pPr marL="0" lvl="1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>
                <a:latin typeface="Arial"/>
                <a:ea typeface="Arial"/>
                <a:cs typeface="Arial"/>
                <a:sym typeface="Arial"/>
              </a:defRPr>
            </a:lvl2pPr>
            <a:lvl3pPr marL="0" lvl="2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>
                <a:latin typeface="Arial"/>
                <a:ea typeface="Arial"/>
                <a:cs typeface="Arial"/>
                <a:sym typeface="Arial"/>
              </a:defRPr>
            </a:lvl3pPr>
            <a:lvl4pPr marL="0" lvl="3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>
                <a:latin typeface="Arial"/>
                <a:ea typeface="Arial"/>
                <a:cs typeface="Arial"/>
                <a:sym typeface="Arial"/>
              </a:defRPr>
            </a:lvl4pPr>
            <a:lvl5pPr marL="0" lvl="4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>
                <a:latin typeface="Arial"/>
                <a:ea typeface="Arial"/>
                <a:cs typeface="Arial"/>
                <a:sym typeface="Arial"/>
              </a:defRPr>
            </a:lvl5pPr>
            <a:lvl6pPr marL="0" lvl="5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>
                <a:latin typeface="Arial"/>
                <a:ea typeface="Arial"/>
                <a:cs typeface="Arial"/>
                <a:sym typeface="Arial"/>
              </a:defRPr>
            </a:lvl6pPr>
            <a:lvl7pPr marL="0" lvl="6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>
                <a:latin typeface="Arial"/>
                <a:ea typeface="Arial"/>
                <a:cs typeface="Arial"/>
                <a:sym typeface="Arial"/>
              </a:defRPr>
            </a:lvl7pPr>
            <a:lvl8pPr marL="0" lvl="7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>
                <a:latin typeface="Arial"/>
                <a:ea typeface="Arial"/>
                <a:cs typeface="Arial"/>
                <a:sym typeface="Arial"/>
              </a:defRPr>
            </a:lvl8pPr>
            <a:lvl9pPr marL="0" lvl="8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‹Nr.›</a:t>
            </a:fld>
            <a:endParaRPr sz="1100" b="1" i="0" u="none" strike="noStrike" cap="none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el 2">
  <p:cSld name="Titel 2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Google Shape;49;p13" descr="Grafik 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0419632" y="5890912"/>
            <a:ext cx="1307557" cy="713857"/>
          </a:xfrm>
          <a:prstGeom prst="rect">
            <a:avLst/>
          </a:prstGeom>
          <a:noFill/>
          <a:ln>
            <a:noFill/>
          </a:ln>
        </p:spPr>
      </p:pic>
      <p:sp>
        <p:nvSpPr>
          <p:cNvPr id="50" name="Google Shape;50;p13"/>
          <p:cNvSpPr txBox="1">
            <a:spLocks noGrp="1"/>
          </p:cNvSpPr>
          <p:nvPr>
            <p:ph type="title"/>
          </p:nvPr>
        </p:nvSpPr>
        <p:spPr>
          <a:xfrm>
            <a:off x="6299834" y="430529"/>
            <a:ext cx="5486402" cy="32918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rmAutofit/>
          </a:bodyPr>
          <a:lstStyle>
            <a:lvl1pPr lv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6000"/>
              <a:buFont typeface="Play"/>
              <a:buNone/>
              <a:defRPr sz="6000"/>
            </a:lvl1pPr>
            <a:lvl2pPr lvl="1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800"/>
              <a:buNone/>
              <a:defRPr/>
            </a:lvl2pPr>
            <a:lvl3pPr lvl="2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800"/>
              <a:buNone/>
              <a:defRPr/>
            </a:lvl3pPr>
            <a:lvl4pPr lvl="3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800"/>
              <a:buNone/>
              <a:defRPr/>
            </a:lvl4pPr>
            <a:lvl5pPr lvl="4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800"/>
              <a:buNone/>
              <a:defRPr/>
            </a:lvl5pPr>
            <a:lvl6pPr lvl="5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800"/>
              <a:buNone/>
              <a:defRPr/>
            </a:lvl6pPr>
            <a:lvl7pPr lvl="6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800"/>
              <a:buNone/>
              <a:defRPr/>
            </a:lvl7pPr>
            <a:lvl8pPr lvl="7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800"/>
              <a:buNone/>
              <a:defRPr/>
            </a:lvl8pPr>
            <a:lvl9pPr lvl="8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51" name="Google Shape;51;p13"/>
          <p:cNvSpPr txBox="1">
            <a:spLocks noGrp="1"/>
          </p:cNvSpPr>
          <p:nvPr>
            <p:ph type="body" idx="1"/>
          </p:nvPr>
        </p:nvSpPr>
        <p:spPr>
          <a:xfrm>
            <a:off x="6299834" y="4568602"/>
            <a:ext cx="5486402" cy="16459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4"/>
              </a:buClr>
              <a:buSzPts val="2400"/>
              <a:buFont typeface="Arial"/>
              <a:buNone/>
              <a:defRPr sz="2400" b="1">
                <a:solidFill>
                  <a:schemeClr val="accent4"/>
                </a:solidFill>
              </a:defRPr>
            </a:lvl1pPr>
            <a:lvl2pPr marL="914400" lvl="1" indent="-3810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4"/>
              </a:buClr>
              <a:buSzPts val="2400"/>
              <a:buFont typeface="Arial"/>
              <a:buChar char="•"/>
              <a:defRPr sz="2400" b="1">
                <a:solidFill>
                  <a:schemeClr val="accent4"/>
                </a:solidFill>
              </a:defRPr>
            </a:lvl2pPr>
            <a:lvl3pPr marL="1371600" lvl="2" indent="-3810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4"/>
              </a:buClr>
              <a:buSzPts val="2400"/>
              <a:buFont typeface="Arial"/>
              <a:buChar char="•"/>
              <a:defRPr sz="2400" b="1">
                <a:solidFill>
                  <a:schemeClr val="accent4"/>
                </a:solidFill>
              </a:defRPr>
            </a:lvl3pPr>
            <a:lvl4pPr marL="1828800" lvl="3" indent="-3810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4"/>
              </a:buClr>
              <a:buSzPts val="2400"/>
              <a:buFont typeface="Arial"/>
              <a:buChar char="•"/>
              <a:defRPr sz="2400" b="1">
                <a:solidFill>
                  <a:schemeClr val="accent4"/>
                </a:solidFill>
              </a:defRPr>
            </a:lvl4pPr>
            <a:lvl5pPr marL="2286000" lvl="4" indent="-3810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4"/>
              </a:buClr>
              <a:buSzPts val="2400"/>
              <a:buFont typeface="Arial"/>
              <a:buChar char="•"/>
              <a:defRPr sz="2400" b="1">
                <a:solidFill>
                  <a:schemeClr val="accent4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cxnSp>
        <p:nvCxnSpPr>
          <p:cNvPr id="52" name="Google Shape;52;p13"/>
          <p:cNvCxnSpPr/>
          <p:nvPr/>
        </p:nvCxnSpPr>
        <p:spPr>
          <a:xfrm>
            <a:off x="6309358" y="3950208"/>
            <a:ext cx="2133603" cy="3992"/>
          </a:xfrm>
          <a:prstGeom prst="straightConnector1">
            <a:avLst/>
          </a:prstGeom>
          <a:noFill/>
          <a:ln w="101600" cap="flat" cmpd="sng">
            <a:solidFill>
              <a:schemeClr val="accent4"/>
            </a:solidFill>
            <a:prstDash val="solid"/>
            <a:miter lim="8000"/>
            <a:headEnd type="none" w="sm" len="sm"/>
            <a:tailEnd type="none" w="sm" len="sm"/>
          </a:ln>
        </p:spPr>
      </p:cxnSp>
      <p:sp>
        <p:nvSpPr>
          <p:cNvPr id="53" name="Google Shape;53;p13"/>
          <p:cNvSpPr>
            <a:spLocks noGrp="1"/>
          </p:cNvSpPr>
          <p:nvPr>
            <p:ph type="pic" idx="2"/>
          </p:nvPr>
        </p:nvSpPr>
        <p:spPr>
          <a:xfrm>
            <a:off x="-2" y="-11115"/>
            <a:ext cx="5628072" cy="6858002"/>
          </a:xfrm>
          <a:prstGeom prst="rect">
            <a:avLst/>
          </a:prstGeom>
          <a:noFill/>
          <a:ln>
            <a:noFill/>
          </a:ln>
        </p:spPr>
      </p:sp>
      <p:sp>
        <p:nvSpPr>
          <p:cNvPr id="54" name="Google Shape;54;p13"/>
          <p:cNvSpPr txBox="1">
            <a:spLocks noGrp="1"/>
          </p:cNvSpPr>
          <p:nvPr>
            <p:ph type="sldNum" idx="12"/>
          </p:nvPr>
        </p:nvSpPr>
        <p:spPr>
          <a:xfrm>
            <a:off x="8737600" y="6356350"/>
            <a:ext cx="168089" cy="1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0" lv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>
                <a:latin typeface="Arial"/>
                <a:ea typeface="Arial"/>
                <a:cs typeface="Arial"/>
                <a:sym typeface="Arial"/>
              </a:defRPr>
            </a:lvl1pPr>
            <a:lvl2pPr marL="0" lvl="1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>
                <a:latin typeface="Arial"/>
                <a:ea typeface="Arial"/>
                <a:cs typeface="Arial"/>
                <a:sym typeface="Arial"/>
              </a:defRPr>
            </a:lvl2pPr>
            <a:lvl3pPr marL="0" lvl="2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>
                <a:latin typeface="Arial"/>
                <a:ea typeface="Arial"/>
                <a:cs typeface="Arial"/>
                <a:sym typeface="Arial"/>
              </a:defRPr>
            </a:lvl3pPr>
            <a:lvl4pPr marL="0" lvl="3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>
                <a:latin typeface="Arial"/>
                <a:ea typeface="Arial"/>
                <a:cs typeface="Arial"/>
                <a:sym typeface="Arial"/>
              </a:defRPr>
            </a:lvl4pPr>
            <a:lvl5pPr marL="0" lvl="4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>
                <a:latin typeface="Arial"/>
                <a:ea typeface="Arial"/>
                <a:cs typeface="Arial"/>
                <a:sym typeface="Arial"/>
              </a:defRPr>
            </a:lvl5pPr>
            <a:lvl6pPr marL="0" lvl="5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>
                <a:latin typeface="Arial"/>
                <a:ea typeface="Arial"/>
                <a:cs typeface="Arial"/>
                <a:sym typeface="Arial"/>
              </a:defRPr>
            </a:lvl6pPr>
            <a:lvl7pPr marL="0" lvl="6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>
                <a:latin typeface="Arial"/>
                <a:ea typeface="Arial"/>
                <a:cs typeface="Arial"/>
                <a:sym typeface="Arial"/>
              </a:defRPr>
            </a:lvl7pPr>
            <a:lvl8pPr marL="0" lvl="7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>
                <a:latin typeface="Arial"/>
                <a:ea typeface="Arial"/>
                <a:cs typeface="Arial"/>
                <a:sym typeface="Arial"/>
              </a:defRPr>
            </a:lvl8pPr>
            <a:lvl9pPr marL="0" lvl="8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el und zwei Inhalte 2">
  <p:cSld name="Titel und zwei Inhalte 2"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14"/>
          <p:cNvSpPr txBox="1">
            <a:spLocks noGrp="1"/>
          </p:cNvSpPr>
          <p:nvPr>
            <p:ph type="title"/>
          </p:nvPr>
        </p:nvSpPr>
        <p:spPr>
          <a:xfrm>
            <a:off x="594359" y="278129"/>
            <a:ext cx="9778367" cy="14945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rmAutofit/>
          </a:bodyPr>
          <a:lstStyle>
            <a:lvl1pPr lv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800"/>
              <a:buNone/>
              <a:defRPr/>
            </a:lvl1pPr>
            <a:lvl2pPr lvl="1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800"/>
              <a:buNone/>
              <a:defRPr/>
            </a:lvl2pPr>
            <a:lvl3pPr lvl="2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800"/>
              <a:buNone/>
              <a:defRPr/>
            </a:lvl3pPr>
            <a:lvl4pPr lvl="3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800"/>
              <a:buNone/>
              <a:defRPr/>
            </a:lvl4pPr>
            <a:lvl5pPr lvl="4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800"/>
              <a:buNone/>
              <a:defRPr/>
            </a:lvl5pPr>
            <a:lvl6pPr lvl="5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800"/>
              <a:buNone/>
              <a:defRPr/>
            </a:lvl6pPr>
            <a:lvl7pPr lvl="6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800"/>
              <a:buNone/>
              <a:defRPr/>
            </a:lvl7pPr>
            <a:lvl8pPr lvl="7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800"/>
              <a:buNone/>
              <a:defRPr/>
            </a:lvl8pPr>
            <a:lvl9pPr lvl="8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57" name="Google Shape;57;p14"/>
          <p:cNvSpPr txBox="1">
            <a:spLocks noGrp="1"/>
          </p:cNvSpPr>
          <p:nvPr>
            <p:ph type="body" idx="1"/>
          </p:nvPr>
        </p:nvSpPr>
        <p:spPr>
          <a:xfrm>
            <a:off x="594359" y="2676525"/>
            <a:ext cx="4490830" cy="35974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404040"/>
              </a:buClr>
              <a:buSzPts val="2000"/>
              <a:buFont typeface="Arial"/>
              <a:buNone/>
              <a:defRPr sz="2000"/>
            </a:lvl1pPr>
            <a:lvl2pPr marL="914400" lvl="1" indent="-3556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404040"/>
              </a:buClr>
              <a:buSzPts val="2000"/>
              <a:buFont typeface="Arial"/>
              <a:buChar char="•"/>
              <a:defRPr sz="2000"/>
            </a:lvl2pPr>
            <a:lvl3pPr marL="1371600" lvl="2" indent="-3556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404040"/>
              </a:buClr>
              <a:buSzPts val="2000"/>
              <a:buFont typeface="Arial"/>
              <a:buChar char="•"/>
              <a:defRPr sz="2000"/>
            </a:lvl3pPr>
            <a:lvl4pPr marL="1828800" lvl="3" indent="-3556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404040"/>
              </a:buClr>
              <a:buSzPts val="2000"/>
              <a:buFont typeface="Arial"/>
              <a:buChar char="•"/>
              <a:defRPr sz="2000"/>
            </a:lvl4pPr>
            <a:lvl5pPr marL="2286000" lvl="4" indent="-3556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404040"/>
              </a:buClr>
              <a:buSzPts val="2000"/>
              <a:buFont typeface="Arial"/>
              <a:buChar char="•"/>
              <a:defRPr sz="2000"/>
            </a:lvl5pPr>
            <a:lvl6pPr marL="2743200" lvl="5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8" name="Google Shape;58;p14"/>
          <p:cNvSpPr/>
          <p:nvPr/>
        </p:nvSpPr>
        <p:spPr>
          <a:xfrm>
            <a:off x="9879382" y="-2"/>
            <a:ext cx="2338192" cy="1169098"/>
          </a:xfrm>
          <a:custGeom>
            <a:avLst/>
            <a:gdLst/>
            <a:ahLst/>
            <a:cxnLst/>
            <a:rect l="l" t="t" r="r" b="b"/>
            <a:pathLst>
              <a:path w="21600" h="21600" extrusionOk="0">
                <a:moveTo>
                  <a:pt x="21600" y="0"/>
                </a:moveTo>
                <a:cubicBezTo>
                  <a:pt x="21600" y="11929"/>
                  <a:pt x="16765" y="21600"/>
                  <a:pt x="10800" y="21600"/>
                </a:cubicBezTo>
                <a:cubicBezTo>
                  <a:pt x="4835" y="21600"/>
                  <a:pt x="0" y="11929"/>
                  <a:pt x="0" y="0"/>
                </a:cubicBezTo>
                <a:lnTo>
                  <a:pt x="10800" y="0"/>
                </a:lnTo>
                <a:close/>
              </a:path>
            </a:pathLst>
          </a:custGeom>
          <a:solidFill>
            <a:srgbClr val="B0D8DE"/>
          </a:solidFill>
          <a:ln>
            <a:noFill/>
          </a:ln>
        </p:spPr>
        <p:txBody>
          <a:bodyPr spcFirstLastPara="1" wrap="square" lIns="45700" tIns="45700" rIns="45700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9" name="Google Shape;59;p14"/>
          <p:cNvSpPr/>
          <p:nvPr/>
        </p:nvSpPr>
        <p:spPr>
          <a:xfrm>
            <a:off x="8335967" y="-1"/>
            <a:ext cx="1393348" cy="706091"/>
          </a:xfrm>
          <a:custGeom>
            <a:avLst/>
            <a:gdLst/>
            <a:ahLst/>
            <a:cxnLst/>
            <a:rect l="l" t="t" r="r" b="b"/>
            <a:pathLst>
              <a:path w="21600" h="21600" extrusionOk="0">
                <a:moveTo>
                  <a:pt x="21600" y="0"/>
                </a:moveTo>
                <a:cubicBezTo>
                  <a:pt x="21600" y="11929"/>
                  <a:pt x="16765" y="21600"/>
                  <a:pt x="10800" y="21600"/>
                </a:cubicBezTo>
                <a:cubicBezTo>
                  <a:pt x="4835" y="21600"/>
                  <a:pt x="0" y="11929"/>
                  <a:pt x="0" y="0"/>
                </a:cubicBezTo>
                <a:lnTo>
                  <a:pt x="10800" y="0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spcFirstLastPara="1" wrap="square" lIns="45700" tIns="45700" rIns="45700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0" name="Google Shape;60;p14"/>
          <p:cNvSpPr/>
          <p:nvPr/>
        </p:nvSpPr>
        <p:spPr>
          <a:xfrm>
            <a:off x="9624159" y="313423"/>
            <a:ext cx="1157489" cy="115748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45700" tIns="45700" rIns="45700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1" name="Google Shape;61;p14"/>
          <p:cNvSpPr txBox="1">
            <a:spLocks noGrp="1"/>
          </p:cNvSpPr>
          <p:nvPr>
            <p:ph type="sldNum" idx="12"/>
          </p:nvPr>
        </p:nvSpPr>
        <p:spPr>
          <a:xfrm>
            <a:off x="594359" y="6332220"/>
            <a:ext cx="168089" cy="1651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0" lv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>
                <a:latin typeface="Arial"/>
                <a:ea typeface="Arial"/>
                <a:cs typeface="Arial"/>
                <a:sym typeface="Arial"/>
              </a:defRPr>
            </a:lvl1pPr>
            <a:lvl2pPr marL="0" lvl="1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>
                <a:latin typeface="Arial"/>
                <a:ea typeface="Arial"/>
                <a:cs typeface="Arial"/>
                <a:sym typeface="Arial"/>
              </a:defRPr>
            </a:lvl2pPr>
            <a:lvl3pPr marL="0" lvl="2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>
                <a:latin typeface="Arial"/>
                <a:ea typeface="Arial"/>
                <a:cs typeface="Arial"/>
                <a:sym typeface="Arial"/>
              </a:defRPr>
            </a:lvl3pPr>
            <a:lvl4pPr marL="0" lvl="3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>
                <a:latin typeface="Arial"/>
                <a:ea typeface="Arial"/>
                <a:cs typeface="Arial"/>
                <a:sym typeface="Arial"/>
              </a:defRPr>
            </a:lvl4pPr>
            <a:lvl5pPr marL="0" lvl="4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>
                <a:latin typeface="Arial"/>
                <a:ea typeface="Arial"/>
                <a:cs typeface="Arial"/>
                <a:sym typeface="Arial"/>
              </a:defRPr>
            </a:lvl5pPr>
            <a:lvl6pPr marL="0" lvl="5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>
                <a:latin typeface="Arial"/>
                <a:ea typeface="Arial"/>
                <a:cs typeface="Arial"/>
                <a:sym typeface="Arial"/>
              </a:defRPr>
            </a:lvl6pPr>
            <a:lvl7pPr marL="0" lvl="6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>
                <a:latin typeface="Arial"/>
                <a:ea typeface="Arial"/>
                <a:cs typeface="Arial"/>
                <a:sym typeface="Arial"/>
              </a:defRPr>
            </a:lvl7pPr>
            <a:lvl8pPr marL="0" lvl="7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>
                <a:latin typeface="Arial"/>
                <a:ea typeface="Arial"/>
                <a:cs typeface="Arial"/>
                <a:sym typeface="Arial"/>
              </a:defRPr>
            </a:lvl8pPr>
            <a:lvl9pPr marL="0" lvl="8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elinhalt und Bild">
  <p:cSld name="Titelinhalt und Bild"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Google Shape;63;p15" descr="Grafik 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0419632" y="5890912"/>
            <a:ext cx="1307557" cy="713857"/>
          </a:xfrm>
          <a:prstGeom prst="rect">
            <a:avLst/>
          </a:prstGeom>
          <a:noFill/>
          <a:ln>
            <a:noFill/>
          </a:ln>
        </p:spPr>
      </p:pic>
      <p:sp>
        <p:nvSpPr>
          <p:cNvPr id="64" name="Google Shape;64;p15"/>
          <p:cNvSpPr txBox="1">
            <a:spLocks noGrp="1"/>
          </p:cNvSpPr>
          <p:nvPr>
            <p:ph type="title"/>
          </p:nvPr>
        </p:nvSpPr>
        <p:spPr>
          <a:xfrm>
            <a:off x="575309" y="278129"/>
            <a:ext cx="5063493" cy="23540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rmAutofit/>
          </a:bodyPr>
          <a:lstStyle>
            <a:lvl1pPr lv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800"/>
              <a:buNone/>
              <a:defRPr/>
            </a:lvl1pPr>
            <a:lvl2pPr lvl="1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800"/>
              <a:buNone/>
              <a:defRPr/>
            </a:lvl2pPr>
            <a:lvl3pPr lvl="2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800"/>
              <a:buNone/>
              <a:defRPr/>
            </a:lvl3pPr>
            <a:lvl4pPr lvl="3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800"/>
              <a:buNone/>
              <a:defRPr/>
            </a:lvl4pPr>
            <a:lvl5pPr lvl="4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800"/>
              <a:buNone/>
              <a:defRPr/>
            </a:lvl5pPr>
            <a:lvl6pPr lvl="5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800"/>
              <a:buNone/>
              <a:defRPr/>
            </a:lvl6pPr>
            <a:lvl7pPr lvl="6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800"/>
              <a:buNone/>
              <a:defRPr/>
            </a:lvl7pPr>
            <a:lvl8pPr lvl="7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800"/>
              <a:buNone/>
              <a:defRPr/>
            </a:lvl8pPr>
            <a:lvl9pPr lvl="8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65" name="Google Shape;65;p15"/>
          <p:cNvSpPr txBox="1">
            <a:spLocks noGrp="1"/>
          </p:cNvSpPr>
          <p:nvPr>
            <p:ph type="body" idx="1"/>
          </p:nvPr>
        </p:nvSpPr>
        <p:spPr>
          <a:xfrm>
            <a:off x="594359" y="3279578"/>
            <a:ext cx="5044443" cy="29944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404040"/>
              </a:buClr>
              <a:buSzPts val="2000"/>
              <a:buFont typeface="Arial"/>
              <a:buNone/>
              <a:defRPr sz="2000"/>
            </a:lvl1pPr>
            <a:lvl2pPr marL="914400" lvl="1" indent="-3556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404040"/>
              </a:buClr>
              <a:buSzPts val="2000"/>
              <a:buFont typeface="Arial"/>
              <a:buChar char="•"/>
              <a:defRPr sz="2000"/>
            </a:lvl2pPr>
            <a:lvl3pPr marL="1371600" lvl="2" indent="-3556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404040"/>
              </a:buClr>
              <a:buSzPts val="2000"/>
              <a:buFont typeface="Arial"/>
              <a:buChar char="•"/>
              <a:defRPr sz="2000"/>
            </a:lvl3pPr>
            <a:lvl4pPr marL="1828800" lvl="3" indent="-3556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404040"/>
              </a:buClr>
              <a:buSzPts val="2000"/>
              <a:buFont typeface="Arial"/>
              <a:buChar char="•"/>
              <a:defRPr sz="2000"/>
            </a:lvl4pPr>
            <a:lvl5pPr marL="2286000" lvl="4" indent="-3556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404040"/>
              </a:buClr>
              <a:buSzPts val="2000"/>
              <a:buFont typeface="Arial"/>
              <a:buChar char="•"/>
              <a:defRPr sz="2000"/>
            </a:lvl5pPr>
            <a:lvl6pPr marL="2743200" lvl="5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cxnSp>
        <p:nvCxnSpPr>
          <p:cNvPr id="66" name="Google Shape;66;p15"/>
          <p:cNvCxnSpPr/>
          <p:nvPr/>
        </p:nvCxnSpPr>
        <p:spPr>
          <a:xfrm>
            <a:off x="594359" y="2997457"/>
            <a:ext cx="2133602" cy="3994"/>
          </a:xfrm>
          <a:prstGeom prst="straightConnector1">
            <a:avLst/>
          </a:prstGeom>
          <a:noFill/>
          <a:ln w="101600" cap="flat" cmpd="sng">
            <a:solidFill>
              <a:schemeClr val="accent4"/>
            </a:solidFill>
            <a:prstDash val="solid"/>
            <a:miter lim="8000"/>
            <a:headEnd type="none" w="sm" len="sm"/>
            <a:tailEnd type="none" w="sm" len="sm"/>
          </a:ln>
        </p:spPr>
      </p:cxnSp>
      <p:sp>
        <p:nvSpPr>
          <p:cNvPr id="67" name="Google Shape;67;p15"/>
          <p:cNvSpPr>
            <a:spLocks noGrp="1"/>
          </p:cNvSpPr>
          <p:nvPr>
            <p:ph type="pic" idx="2"/>
          </p:nvPr>
        </p:nvSpPr>
        <p:spPr>
          <a:xfrm flipH="1">
            <a:off x="6733503" y="0"/>
            <a:ext cx="5458498" cy="6858000"/>
          </a:xfrm>
          <a:prstGeom prst="rect">
            <a:avLst/>
          </a:prstGeom>
          <a:noFill/>
          <a:ln>
            <a:noFill/>
          </a:ln>
        </p:spPr>
      </p:sp>
      <p:sp>
        <p:nvSpPr>
          <p:cNvPr id="68" name="Google Shape;68;p15"/>
          <p:cNvSpPr txBox="1">
            <a:spLocks noGrp="1"/>
          </p:cNvSpPr>
          <p:nvPr>
            <p:ph type="sldNum" idx="12"/>
          </p:nvPr>
        </p:nvSpPr>
        <p:spPr>
          <a:xfrm>
            <a:off x="594359" y="6332220"/>
            <a:ext cx="168089" cy="1651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0" lv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>
                <a:latin typeface="Arial"/>
                <a:ea typeface="Arial"/>
                <a:cs typeface="Arial"/>
                <a:sym typeface="Arial"/>
              </a:defRPr>
            </a:lvl1pPr>
            <a:lvl2pPr marL="0" lvl="1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>
                <a:latin typeface="Arial"/>
                <a:ea typeface="Arial"/>
                <a:cs typeface="Arial"/>
                <a:sym typeface="Arial"/>
              </a:defRPr>
            </a:lvl2pPr>
            <a:lvl3pPr marL="0" lvl="2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>
                <a:latin typeface="Arial"/>
                <a:ea typeface="Arial"/>
                <a:cs typeface="Arial"/>
                <a:sym typeface="Arial"/>
              </a:defRPr>
            </a:lvl3pPr>
            <a:lvl4pPr marL="0" lvl="3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>
                <a:latin typeface="Arial"/>
                <a:ea typeface="Arial"/>
                <a:cs typeface="Arial"/>
                <a:sym typeface="Arial"/>
              </a:defRPr>
            </a:lvl4pPr>
            <a:lvl5pPr marL="0" lvl="4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>
                <a:latin typeface="Arial"/>
                <a:ea typeface="Arial"/>
                <a:cs typeface="Arial"/>
                <a:sym typeface="Arial"/>
              </a:defRPr>
            </a:lvl5pPr>
            <a:lvl6pPr marL="0" lvl="5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>
                <a:latin typeface="Arial"/>
                <a:ea typeface="Arial"/>
                <a:cs typeface="Arial"/>
                <a:sym typeface="Arial"/>
              </a:defRPr>
            </a:lvl6pPr>
            <a:lvl7pPr marL="0" lvl="6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>
                <a:latin typeface="Arial"/>
                <a:ea typeface="Arial"/>
                <a:cs typeface="Arial"/>
                <a:sym typeface="Arial"/>
              </a:defRPr>
            </a:lvl7pPr>
            <a:lvl8pPr marL="0" lvl="7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>
                <a:latin typeface="Arial"/>
                <a:ea typeface="Arial"/>
                <a:cs typeface="Arial"/>
                <a:sym typeface="Arial"/>
              </a:defRPr>
            </a:lvl8pPr>
            <a:lvl9pPr marL="0" lvl="8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elinhalt und Tabelle">
  <p:cSld name="Titelinhalt und Tabelle"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" name="Google Shape;70;p16" descr="Grafik 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0419632" y="5890912"/>
            <a:ext cx="1307557" cy="713857"/>
          </a:xfrm>
          <a:prstGeom prst="rect">
            <a:avLst/>
          </a:prstGeom>
          <a:noFill/>
          <a:ln>
            <a:noFill/>
          </a:ln>
        </p:spPr>
      </p:pic>
      <p:sp>
        <p:nvSpPr>
          <p:cNvPr id="71" name="Google Shape;71;p16"/>
          <p:cNvSpPr txBox="1">
            <a:spLocks noGrp="1"/>
          </p:cNvSpPr>
          <p:nvPr>
            <p:ph type="title"/>
          </p:nvPr>
        </p:nvSpPr>
        <p:spPr>
          <a:xfrm>
            <a:off x="3661409" y="4661717"/>
            <a:ext cx="7936232" cy="13807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rmAutofit/>
          </a:bodyPr>
          <a:lstStyle>
            <a:lvl1pPr lv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800"/>
              <a:buNone/>
              <a:defRPr/>
            </a:lvl1pPr>
            <a:lvl2pPr lvl="1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800"/>
              <a:buNone/>
              <a:defRPr/>
            </a:lvl2pPr>
            <a:lvl3pPr lvl="2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800"/>
              <a:buNone/>
              <a:defRPr/>
            </a:lvl3pPr>
            <a:lvl4pPr lvl="3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800"/>
              <a:buNone/>
              <a:defRPr/>
            </a:lvl4pPr>
            <a:lvl5pPr lvl="4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800"/>
              <a:buNone/>
              <a:defRPr/>
            </a:lvl5pPr>
            <a:lvl6pPr lvl="5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800"/>
              <a:buNone/>
              <a:defRPr/>
            </a:lvl6pPr>
            <a:lvl7pPr lvl="6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800"/>
              <a:buNone/>
              <a:defRPr/>
            </a:lvl7pPr>
            <a:lvl8pPr lvl="7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800"/>
              <a:buNone/>
              <a:defRPr/>
            </a:lvl8pPr>
            <a:lvl9pPr lvl="8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800"/>
              <a:buNone/>
              <a:defRPr/>
            </a:lvl9pPr>
          </a:lstStyle>
          <a:p>
            <a:endParaRPr/>
          </a:p>
        </p:txBody>
      </p:sp>
      <p:cxnSp>
        <p:nvCxnSpPr>
          <p:cNvPr id="72" name="Google Shape;72;p16"/>
          <p:cNvCxnSpPr/>
          <p:nvPr/>
        </p:nvCxnSpPr>
        <p:spPr>
          <a:xfrm>
            <a:off x="3670933" y="6313170"/>
            <a:ext cx="2133603" cy="3992"/>
          </a:xfrm>
          <a:prstGeom prst="straightConnector1">
            <a:avLst/>
          </a:prstGeom>
          <a:noFill/>
          <a:ln w="101600" cap="flat" cmpd="sng">
            <a:solidFill>
              <a:schemeClr val="accent4"/>
            </a:solidFill>
            <a:prstDash val="solid"/>
            <a:miter lim="8000"/>
            <a:headEnd type="none" w="sm" len="sm"/>
            <a:tailEnd type="none" w="sm" len="sm"/>
          </a:ln>
        </p:spPr>
      </p:cxnSp>
      <p:sp>
        <p:nvSpPr>
          <p:cNvPr id="73" name="Google Shape;73;p16"/>
          <p:cNvSpPr txBox="1">
            <a:spLocks noGrp="1"/>
          </p:cNvSpPr>
          <p:nvPr>
            <p:ph type="body" idx="1"/>
          </p:nvPr>
        </p:nvSpPr>
        <p:spPr>
          <a:xfrm>
            <a:off x="603884" y="584005"/>
            <a:ext cx="2825116" cy="39990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404040"/>
              </a:buClr>
              <a:buSzPts val="2000"/>
              <a:buFont typeface="Arial"/>
              <a:buNone/>
              <a:defRPr sz="2000"/>
            </a:lvl1pPr>
            <a:lvl2pPr marL="914400" lvl="1" indent="-2286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404040"/>
              </a:buClr>
              <a:buSzPts val="2000"/>
              <a:buFont typeface="Arial"/>
              <a:buNone/>
              <a:defRPr sz="2000"/>
            </a:lvl2pPr>
            <a:lvl3pPr marL="1371600" lvl="2" indent="-2286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404040"/>
              </a:buClr>
              <a:buSzPts val="2000"/>
              <a:buFont typeface="Arial"/>
              <a:buNone/>
              <a:defRPr sz="2000"/>
            </a:lvl3pPr>
            <a:lvl4pPr marL="1828800" lvl="3" indent="-2286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404040"/>
              </a:buClr>
              <a:buSzPts val="2000"/>
              <a:buFont typeface="Arial"/>
              <a:buNone/>
              <a:defRPr sz="2000"/>
            </a:lvl4pPr>
            <a:lvl5pPr marL="2286000" lvl="4" indent="-2286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404040"/>
              </a:buClr>
              <a:buSzPts val="2000"/>
              <a:buFont typeface="Arial"/>
              <a:buNone/>
              <a:defRPr sz="2000"/>
            </a:lvl5pPr>
            <a:lvl6pPr marL="2743200" lvl="5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grpSp>
        <p:nvGrpSpPr>
          <p:cNvPr id="74" name="Google Shape;74;p16"/>
          <p:cNvGrpSpPr/>
          <p:nvPr/>
        </p:nvGrpSpPr>
        <p:grpSpPr>
          <a:xfrm>
            <a:off x="5884" y="3804832"/>
            <a:ext cx="1315506" cy="3053171"/>
            <a:chOff x="-2" y="-1"/>
            <a:chExt cx="1315504" cy="3053169"/>
          </a:xfrm>
        </p:grpSpPr>
        <p:sp>
          <p:nvSpPr>
            <p:cNvPr id="75" name="Google Shape;75;p16"/>
            <p:cNvSpPr/>
            <p:nvPr/>
          </p:nvSpPr>
          <p:spPr>
            <a:xfrm rot="-5400000">
              <a:off x="-441923" y="441921"/>
              <a:ext cx="1839160" cy="955317"/>
            </a:xfrm>
            <a:custGeom>
              <a:avLst/>
              <a:gdLst/>
              <a:ahLst/>
              <a:cxnLst/>
              <a:rect l="l" t="t" r="r" b="b"/>
              <a:pathLst>
                <a:path w="21600" h="21600" extrusionOk="0">
                  <a:moveTo>
                    <a:pt x="21600" y="0"/>
                  </a:moveTo>
                  <a:cubicBezTo>
                    <a:pt x="21600" y="11929"/>
                    <a:pt x="16765" y="21600"/>
                    <a:pt x="10800" y="21600"/>
                  </a:cubicBezTo>
                  <a:cubicBezTo>
                    <a:pt x="4835" y="21600"/>
                    <a:pt x="0" y="11929"/>
                    <a:pt x="0" y="0"/>
                  </a:cubicBezTo>
                  <a:lnTo>
                    <a:pt x="10800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45700" tIns="45700" rIns="45700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6" name="Google Shape;76;p16"/>
            <p:cNvSpPr/>
            <p:nvPr/>
          </p:nvSpPr>
          <p:spPr>
            <a:xfrm rot="-5400000">
              <a:off x="-259498" y="2216696"/>
              <a:ext cx="1095969" cy="576975"/>
            </a:xfrm>
            <a:custGeom>
              <a:avLst/>
              <a:gdLst/>
              <a:ahLst/>
              <a:cxnLst/>
              <a:rect l="l" t="t" r="r" b="b"/>
              <a:pathLst>
                <a:path w="21600" h="21600" extrusionOk="0">
                  <a:moveTo>
                    <a:pt x="21600" y="0"/>
                  </a:moveTo>
                  <a:cubicBezTo>
                    <a:pt x="21600" y="11929"/>
                    <a:pt x="16765" y="21600"/>
                    <a:pt x="10800" y="21600"/>
                  </a:cubicBezTo>
                  <a:cubicBezTo>
                    <a:pt x="4835" y="21600"/>
                    <a:pt x="0" y="11929"/>
                    <a:pt x="0" y="0"/>
                  </a:cubicBezTo>
                  <a:lnTo>
                    <a:pt x="10800" y="0"/>
                  </a:lnTo>
                  <a:close/>
                </a:path>
              </a:pathLst>
            </a:custGeom>
            <a:solidFill>
              <a:srgbClr val="65B2BE"/>
            </a:solidFill>
            <a:ln>
              <a:noFill/>
            </a:ln>
          </p:spPr>
          <p:txBody>
            <a:bodyPr spcFirstLastPara="1" wrap="square" lIns="45700" tIns="45700" rIns="45700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7" name="Google Shape;77;p16"/>
            <p:cNvSpPr/>
            <p:nvPr/>
          </p:nvSpPr>
          <p:spPr>
            <a:xfrm rot="-5400000">
              <a:off x="669141" y="1627857"/>
              <a:ext cx="634043" cy="658681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45700" tIns="45700" rIns="45700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78" name="Google Shape;78;p16"/>
          <p:cNvSpPr txBox="1">
            <a:spLocks noGrp="1"/>
          </p:cNvSpPr>
          <p:nvPr>
            <p:ph type="sldNum" idx="12"/>
          </p:nvPr>
        </p:nvSpPr>
        <p:spPr>
          <a:xfrm>
            <a:off x="594359" y="6332220"/>
            <a:ext cx="168089" cy="1651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0" lv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>
                <a:latin typeface="Arial"/>
                <a:ea typeface="Arial"/>
                <a:cs typeface="Arial"/>
                <a:sym typeface="Arial"/>
              </a:defRPr>
            </a:lvl1pPr>
            <a:lvl2pPr marL="0" lvl="1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>
                <a:latin typeface="Arial"/>
                <a:ea typeface="Arial"/>
                <a:cs typeface="Arial"/>
                <a:sym typeface="Arial"/>
              </a:defRPr>
            </a:lvl2pPr>
            <a:lvl3pPr marL="0" lvl="2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>
                <a:latin typeface="Arial"/>
                <a:ea typeface="Arial"/>
                <a:cs typeface="Arial"/>
                <a:sym typeface="Arial"/>
              </a:defRPr>
            </a:lvl3pPr>
            <a:lvl4pPr marL="0" lvl="3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>
                <a:latin typeface="Arial"/>
                <a:ea typeface="Arial"/>
                <a:cs typeface="Arial"/>
                <a:sym typeface="Arial"/>
              </a:defRPr>
            </a:lvl4pPr>
            <a:lvl5pPr marL="0" lvl="4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>
                <a:latin typeface="Arial"/>
                <a:ea typeface="Arial"/>
                <a:cs typeface="Arial"/>
                <a:sym typeface="Arial"/>
              </a:defRPr>
            </a:lvl5pPr>
            <a:lvl6pPr marL="0" lvl="5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>
                <a:latin typeface="Arial"/>
                <a:ea typeface="Arial"/>
                <a:cs typeface="Arial"/>
                <a:sym typeface="Arial"/>
              </a:defRPr>
            </a:lvl6pPr>
            <a:lvl7pPr marL="0" lvl="6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>
                <a:latin typeface="Arial"/>
                <a:ea typeface="Arial"/>
                <a:cs typeface="Arial"/>
                <a:sym typeface="Arial"/>
              </a:defRPr>
            </a:lvl7pPr>
            <a:lvl8pPr marL="0" lvl="7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>
                <a:latin typeface="Arial"/>
                <a:ea typeface="Arial"/>
                <a:cs typeface="Arial"/>
                <a:sym typeface="Arial"/>
              </a:defRPr>
            </a:lvl8pPr>
            <a:lvl9pPr marL="0" lvl="8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el und zwei Inhalte">
  <p:cSld name="Titel und zwei Inhalte"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7"/>
          <p:cNvSpPr txBox="1">
            <a:spLocks noGrp="1"/>
          </p:cNvSpPr>
          <p:nvPr>
            <p:ph type="title"/>
          </p:nvPr>
        </p:nvSpPr>
        <p:spPr>
          <a:xfrm>
            <a:off x="594359" y="198407"/>
            <a:ext cx="10972801" cy="15743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rmAutofit/>
          </a:bodyPr>
          <a:lstStyle>
            <a:lvl1pPr lv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800"/>
              <a:buNone/>
              <a:defRPr/>
            </a:lvl1pPr>
            <a:lvl2pPr lvl="1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800"/>
              <a:buNone/>
              <a:defRPr/>
            </a:lvl2pPr>
            <a:lvl3pPr lvl="2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800"/>
              <a:buNone/>
              <a:defRPr/>
            </a:lvl3pPr>
            <a:lvl4pPr lvl="3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800"/>
              <a:buNone/>
              <a:defRPr/>
            </a:lvl4pPr>
            <a:lvl5pPr lvl="4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800"/>
              <a:buNone/>
              <a:defRPr/>
            </a:lvl5pPr>
            <a:lvl6pPr lvl="5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800"/>
              <a:buNone/>
              <a:defRPr/>
            </a:lvl6pPr>
            <a:lvl7pPr lvl="6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800"/>
              <a:buNone/>
              <a:defRPr/>
            </a:lvl7pPr>
            <a:lvl8pPr lvl="7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800"/>
              <a:buNone/>
              <a:defRPr/>
            </a:lvl8pPr>
            <a:lvl9pPr lvl="8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81" name="Google Shape;81;p17"/>
          <p:cNvSpPr txBox="1">
            <a:spLocks noGrp="1"/>
          </p:cNvSpPr>
          <p:nvPr>
            <p:ph type="body" idx="1"/>
          </p:nvPr>
        </p:nvSpPr>
        <p:spPr>
          <a:xfrm>
            <a:off x="595523" y="2676525"/>
            <a:ext cx="5746752" cy="35974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404040"/>
              </a:buClr>
              <a:buSzPts val="2000"/>
              <a:buFont typeface="Arial"/>
              <a:buNone/>
              <a:defRPr sz="2000"/>
            </a:lvl1pPr>
            <a:lvl2pPr marL="914400" lvl="1" indent="-3556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404040"/>
              </a:buClr>
              <a:buSzPts val="2000"/>
              <a:buFont typeface="Arial"/>
              <a:buChar char="•"/>
              <a:defRPr sz="2000"/>
            </a:lvl2pPr>
            <a:lvl3pPr marL="1371600" lvl="2" indent="-3556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404040"/>
              </a:buClr>
              <a:buSzPts val="2000"/>
              <a:buFont typeface="Arial"/>
              <a:buChar char="•"/>
              <a:defRPr sz="2000"/>
            </a:lvl3pPr>
            <a:lvl4pPr marL="1828800" lvl="3" indent="-3556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404040"/>
              </a:buClr>
              <a:buSzPts val="2000"/>
              <a:buFont typeface="Arial"/>
              <a:buChar char="•"/>
              <a:defRPr sz="2000"/>
            </a:lvl4pPr>
            <a:lvl5pPr marL="2286000" lvl="4" indent="-3556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404040"/>
              </a:buClr>
              <a:buSzPts val="2000"/>
              <a:buFont typeface="Arial"/>
              <a:buChar char="•"/>
              <a:defRPr sz="2000"/>
            </a:lvl5pPr>
            <a:lvl6pPr marL="2743200" lvl="5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2" name="Google Shape;82;p17"/>
          <p:cNvSpPr/>
          <p:nvPr/>
        </p:nvSpPr>
        <p:spPr>
          <a:xfrm>
            <a:off x="9879382" y="-2"/>
            <a:ext cx="2338192" cy="1169098"/>
          </a:xfrm>
          <a:custGeom>
            <a:avLst/>
            <a:gdLst/>
            <a:ahLst/>
            <a:cxnLst/>
            <a:rect l="l" t="t" r="r" b="b"/>
            <a:pathLst>
              <a:path w="21600" h="21600" extrusionOk="0">
                <a:moveTo>
                  <a:pt x="21600" y="0"/>
                </a:moveTo>
                <a:cubicBezTo>
                  <a:pt x="21600" y="11929"/>
                  <a:pt x="16765" y="21600"/>
                  <a:pt x="10800" y="21600"/>
                </a:cubicBezTo>
                <a:cubicBezTo>
                  <a:pt x="4835" y="21600"/>
                  <a:pt x="0" y="11929"/>
                  <a:pt x="0" y="0"/>
                </a:cubicBezTo>
                <a:lnTo>
                  <a:pt x="10800" y="0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spcFirstLastPara="1" wrap="square" lIns="45700" tIns="45700" rIns="45700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3" name="Google Shape;83;p17"/>
          <p:cNvSpPr/>
          <p:nvPr/>
        </p:nvSpPr>
        <p:spPr>
          <a:xfrm>
            <a:off x="8335967" y="-1"/>
            <a:ext cx="1393348" cy="706091"/>
          </a:xfrm>
          <a:custGeom>
            <a:avLst/>
            <a:gdLst/>
            <a:ahLst/>
            <a:cxnLst/>
            <a:rect l="l" t="t" r="r" b="b"/>
            <a:pathLst>
              <a:path w="21600" h="21600" extrusionOk="0">
                <a:moveTo>
                  <a:pt x="21600" y="0"/>
                </a:moveTo>
                <a:cubicBezTo>
                  <a:pt x="21600" y="11929"/>
                  <a:pt x="16765" y="21600"/>
                  <a:pt x="10800" y="21600"/>
                </a:cubicBezTo>
                <a:cubicBezTo>
                  <a:pt x="4835" y="21600"/>
                  <a:pt x="0" y="11929"/>
                  <a:pt x="0" y="0"/>
                </a:cubicBezTo>
                <a:lnTo>
                  <a:pt x="10800" y="0"/>
                </a:lnTo>
                <a:close/>
              </a:path>
            </a:pathLst>
          </a:custGeom>
          <a:solidFill>
            <a:srgbClr val="65B2BE"/>
          </a:solidFill>
          <a:ln>
            <a:noFill/>
          </a:ln>
        </p:spPr>
        <p:txBody>
          <a:bodyPr spcFirstLastPara="1" wrap="square" lIns="45700" tIns="45700" rIns="45700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4" name="Google Shape;84;p17"/>
          <p:cNvSpPr/>
          <p:nvPr/>
        </p:nvSpPr>
        <p:spPr>
          <a:xfrm>
            <a:off x="9762831" y="493293"/>
            <a:ext cx="806083" cy="806082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45700" tIns="45700" rIns="45700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5" name="Google Shape;85;p17"/>
          <p:cNvSpPr txBox="1">
            <a:spLocks noGrp="1"/>
          </p:cNvSpPr>
          <p:nvPr>
            <p:ph type="sldNum" idx="12"/>
          </p:nvPr>
        </p:nvSpPr>
        <p:spPr>
          <a:xfrm>
            <a:off x="594359" y="6332220"/>
            <a:ext cx="168089" cy="1651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0" lv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>
                <a:latin typeface="Arial"/>
                <a:ea typeface="Arial"/>
                <a:cs typeface="Arial"/>
                <a:sym typeface="Arial"/>
              </a:defRPr>
            </a:lvl1pPr>
            <a:lvl2pPr marL="0" lvl="1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>
                <a:latin typeface="Arial"/>
                <a:ea typeface="Arial"/>
                <a:cs typeface="Arial"/>
                <a:sym typeface="Arial"/>
              </a:defRPr>
            </a:lvl2pPr>
            <a:lvl3pPr marL="0" lvl="2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>
                <a:latin typeface="Arial"/>
                <a:ea typeface="Arial"/>
                <a:cs typeface="Arial"/>
                <a:sym typeface="Arial"/>
              </a:defRPr>
            </a:lvl3pPr>
            <a:lvl4pPr marL="0" lvl="3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>
                <a:latin typeface="Arial"/>
                <a:ea typeface="Arial"/>
                <a:cs typeface="Arial"/>
                <a:sym typeface="Arial"/>
              </a:defRPr>
            </a:lvl4pPr>
            <a:lvl5pPr marL="0" lvl="4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>
                <a:latin typeface="Arial"/>
                <a:ea typeface="Arial"/>
                <a:cs typeface="Arial"/>
                <a:sym typeface="Arial"/>
              </a:defRPr>
            </a:lvl5pPr>
            <a:lvl6pPr marL="0" lvl="5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>
                <a:latin typeface="Arial"/>
                <a:ea typeface="Arial"/>
                <a:cs typeface="Arial"/>
                <a:sym typeface="Arial"/>
              </a:defRPr>
            </a:lvl6pPr>
            <a:lvl7pPr marL="0" lvl="6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>
                <a:latin typeface="Arial"/>
                <a:ea typeface="Arial"/>
                <a:cs typeface="Arial"/>
                <a:sym typeface="Arial"/>
              </a:defRPr>
            </a:lvl7pPr>
            <a:lvl8pPr marL="0" lvl="7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>
                <a:latin typeface="Arial"/>
                <a:ea typeface="Arial"/>
                <a:cs typeface="Arial"/>
                <a:sym typeface="Arial"/>
              </a:defRPr>
            </a:lvl8pPr>
            <a:lvl9pPr marL="0" lvl="8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elle 2">
  <p:cSld name="Tabelle 2"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18"/>
          <p:cNvSpPr txBox="1">
            <a:spLocks noGrp="1"/>
          </p:cNvSpPr>
          <p:nvPr>
            <p:ph type="title"/>
          </p:nvPr>
        </p:nvSpPr>
        <p:spPr>
          <a:xfrm>
            <a:off x="594359" y="202400"/>
            <a:ext cx="10972801" cy="15703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rmAutofit/>
          </a:bodyPr>
          <a:lstStyle>
            <a:lvl1pPr lv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800"/>
              <a:buNone/>
              <a:defRPr/>
            </a:lvl1pPr>
            <a:lvl2pPr lvl="1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800"/>
              <a:buNone/>
              <a:defRPr/>
            </a:lvl2pPr>
            <a:lvl3pPr lvl="2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800"/>
              <a:buNone/>
              <a:defRPr/>
            </a:lvl3pPr>
            <a:lvl4pPr lvl="3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800"/>
              <a:buNone/>
              <a:defRPr/>
            </a:lvl4pPr>
            <a:lvl5pPr lvl="4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800"/>
              <a:buNone/>
              <a:defRPr/>
            </a:lvl5pPr>
            <a:lvl6pPr lvl="5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800"/>
              <a:buNone/>
              <a:defRPr/>
            </a:lvl6pPr>
            <a:lvl7pPr lvl="6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800"/>
              <a:buNone/>
              <a:defRPr/>
            </a:lvl7pPr>
            <a:lvl8pPr lvl="7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800"/>
              <a:buNone/>
              <a:defRPr/>
            </a:lvl8pPr>
            <a:lvl9pPr lvl="8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88" name="Google Shape;88;p18"/>
          <p:cNvSpPr txBox="1">
            <a:spLocks noGrp="1"/>
          </p:cNvSpPr>
          <p:nvPr>
            <p:ph type="sldNum" idx="12"/>
          </p:nvPr>
        </p:nvSpPr>
        <p:spPr>
          <a:xfrm>
            <a:off x="594359" y="6332220"/>
            <a:ext cx="168089" cy="1651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0" lv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>
                <a:latin typeface="Arial"/>
                <a:ea typeface="Arial"/>
                <a:cs typeface="Arial"/>
                <a:sym typeface="Arial"/>
              </a:defRPr>
            </a:lvl1pPr>
            <a:lvl2pPr marL="0" lvl="1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>
                <a:latin typeface="Arial"/>
                <a:ea typeface="Arial"/>
                <a:cs typeface="Arial"/>
                <a:sym typeface="Arial"/>
              </a:defRPr>
            </a:lvl2pPr>
            <a:lvl3pPr marL="0" lvl="2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>
                <a:latin typeface="Arial"/>
                <a:ea typeface="Arial"/>
                <a:cs typeface="Arial"/>
                <a:sym typeface="Arial"/>
              </a:defRPr>
            </a:lvl3pPr>
            <a:lvl4pPr marL="0" lvl="3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>
                <a:latin typeface="Arial"/>
                <a:ea typeface="Arial"/>
                <a:cs typeface="Arial"/>
                <a:sym typeface="Arial"/>
              </a:defRPr>
            </a:lvl4pPr>
            <a:lvl5pPr marL="0" lvl="4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>
                <a:latin typeface="Arial"/>
                <a:ea typeface="Arial"/>
                <a:cs typeface="Arial"/>
                <a:sym typeface="Arial"/>
              </a:defRPr>
            </a:lvl5pPr>
            <a:lvl6pPr marL="0" lvl="5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>
                <a:latin typeface="Arial"/>
                <a:ea typeface="Arial"/>
                <a:cs typeface="Arial"/>
                <a:sym typeface="Arial"/>
              </a:defRPr>
            </a:lvl6pPr>
            <a:lvl7pPr marL="0" lvl="6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>
                <a:latin typeface="Arial"/>
                <a:ea typeface="Arial"/>
                <a:cs typeface="Arial"/>
                <a:sym typeface="Arial"/>
              </a:defRPr>
            </a:lvl7pPr>
            <a:lvl8pPr marL="0" lvl="7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>
                <a:latin typeface="Arial"/>
                <a:ea typeface="Arial"/>
                <a:cs typeface="Arial"/>
                <a:sym typeface="Arial"/>
              </a:defRPr>
            </a:lvl8pPr>
            <a:lvl9pPr marL="0" lvl="8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el 3">
  <p:cSld name="Titel 3 2"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0" name="Google Shape;90;p19" descr="Grafik 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0419632" y="5890912"/>
            <a:ext cx="1307557" cy="713857"/>
          </a:xfrm>
          <a:prstGeom prst="rect">
            <a:avLst/>
          </a:prstGeom>
          <a:noFill/>
          <a:ln>
            <a:noFill/>
          </a:ln>
        </p:spPr>
      </p:pic>
      <p:sp>
        <p:nvSpPr>
          <p:cNvPr id="91" name="Google Shape;91;p19"/>
          <p:cNvSpPr txBox="1">
            <a:spLocks noGrp="1"/>
          </p:cNvSpPr>
          <p:nvPr>
            <p:ph type="title"/>
          </p:nvPr>
        </p:nvSpPr>
        <p:spPr>
          <a:xfrm>
            <a:off x="594359" y="411479"/>
            <a:ext cx="5486402" cy="32918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rmAutofit/>
          </a:bodyPr>
          <a:lstStyle>
            <a:lvl1pPr lv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6000"/>
              <a:buFont typeface="Play"/>
              <a:buNone/>
              <a:defRPr sz="6000"/>
            </a:lvl1pPr>
            <a:lvl2pPr lvl="1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800"/>
              <a:buNone/>
              <a:defRPr/>
            </a:lvl2pPr>
            <a:lvl3pPr lvl="2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800"/>
              <a:buNone/>
              <a:defRPr/>
            </a:lvl3pPr>
            <a:lvl4pPr lvl="3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800"/>
              <a:buNone/>
              <a:defRPr/>
            </a:lvl4pPr>
            <a:lvl5pPr lvl="4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800"/>
              <a:buNone/>
              <a:defRPr/>
            </a:lvl5pPr>
            <a:lvl6pPr lvl="5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800"/>
              <a:buNone/>
              <a:defRPr/>
            </a:lvl6pPr>
            <a:lvl7pPr lvl="6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800"/>
              <a:buNone/>
              <a:defRPr/>
            </a:lvl7pPr>
            <a:lvl8pPr lvl="7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800"/>
              <a:buNone/>
              <a:defRPr/>
            </a:lvl8pPr>
            <a:lvl9pPr lvl="8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92" name="Google Shape;92;p19"/>
          <p:cNvSpPr txBox="1">
            <a:spLocks noGrp="1"/>
          </p:cNvSpPr>
          <p:nvPr>
            <p:ph type="body" idx="1"/>
          </p:nvPr>
        </p:nvSpPr>
        <p:spPr>
          <a:xfrm>
            <a:off x="594359" y="4549552"/>
            <a:ext cx="5486402" cy="16459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4"/>
              </a:buClr>
              <a:buSzPts val="2400"/>
              <a:buFont typeface="Arial"/>
              <a:buNone/>
              <a:defRPr sz="2400" b="1">
                <a:solidFill>
                  <a:schemeClr val="accent4"/>
                </a:solidFill>
              </a:defRPr>
            </a:lvl1pPr>
            <a:lvl2pPr marL="914400" lvl="1" indent="-3810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4"/>
              </a:buClr>
              <a:buSzPts val="2400"/>
              <a:buFont typeface="Arial"/>
              <a:buChar char="•"/>
              <a:defRPr sz="2400" b="1">
                <a:solidFill>
                  <a:schemeClr val="accent4"/>
                </a:solidFill>
              </a:defRPr>
            </a:lvl2pPr>
            <a:lvl3pPr marL="1371600" lvl="2" indent="-3810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4"/>
              </a:buClr>
              <a:buSzPts val="2400"/>
              <a:buFont typeface="Arial"/>
              <a:buChar char="•"/>
              <a:defRPr sz="2400" b="1">
                <a:solidFill>
                  <a:schemeClr val="accent4"/>
                </a:solidFill>
              </a:defRPr>
            </a:lvl3pPr>
            <a:lvl4pPr marL="1828800" lvl="3" indent="-3810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4"/>
              </a:buClr>
              <a:buSzPts val="2400"/>
              <a:buFont typeface="Arial"/>
              <a:buChar char="•"/>
              <a:defRPr sz="2400" b="1">
                <a:solidFill>
                  <a:schemeClr val="accent4"/>
                </a:solidFill>
              </a:defRPr>
            </a:lvl4pPr>
            <a:lvl5pPr marL="2286000" lvl="4" indent="-3810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4"/>
              </a:buClr>
              <a:buSzPts val="2400"/>
              <a:buFont typeface="Arial"/>
              <a:buChar char="•"/>
              <a:defRPr sz="2400" b="1">
                <a:solidFill>
                  <a:schemeClr val="accent4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cxnSp>
        <p:nvCxnSpPr>
          <p:cNvPr id="93" name="Google Shape;93;p19"/>
          <p:cNvCxnSpPr/>
          <p:nvPr/>
        </p:nvCxnSpPr>
        <p:spPr>
          <a:xfrm>
            <a:off x="594359" y="3950208"/>
            <a:ext cx="2133602" cy="3992"/>
          </a:xfrm>
          <a:prstGeom prst="straightConnector1">
            <a:avLst/>
          </a:prstGeom>
          <a:noFill/>
          <a:ln w="101600" cap="flat" cmpd="sng">
            <a:solidFill>
              <a:schemeClr val="accent4"/>
            </a:solidFill>
            <a:prstDash val="solid"/>
            <a:miter lim="8000"/>
            <a:headEnd type="none" w="sm" len="sm"/>
            <a:tailEnd type="none" w="sm" len="sm"/>
          </a:ln>
        </p:spPr>
      </p:cxnSp>
      <p:sp>
        <p:nvSpPr>
          <p:cNvPr id="94" name="Google Shape;94;p19"/>
          <p:cNvSpPr/>
          <p:nvPr/>
        </p:nvSpPr>
        <p:spPr>
          <a:xfrm>
            <a:off x="10874687" y="-9"/>
            <a:ext cx="1317315" cy="1244904"/>
          </a:xfrm>
          <a:custGeom>
            <a:avLst/>
            <a:gdLst/>
            <a:ahLst/>
            <a:cxnLst/>
            <a:rect l="l" t="t" r="r" b="b"/>
            <a:pathLst>
              <a:path w="21600" h="21600" extrusionOk="0">
                <a:moveTo>
                  <a:pt x="21517" y="21600"/>
                </a:moveTo>
                <a:cubicBezTo>
                  <a:pt x="9633" y="21600"/>
                  <a:pt x="0" y="11929"/>
                  <a:pt x="0" y="0"/>
                </a:cubicBezTo>
                <a:lnTo>
                  <a:pt x="2160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45700" tIns="45700" rIns="45700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5" name="Google Shape;95;p19"/>
          <p:cNvSpPr/>
          <p:nvPr/>
        </p:nvSpPr>
        <p:spPr>
          <a:xfrm>
            <a:off x="6210034" y="0"/>
            <a:ext cx="3792979" cy="1896490"/>
          </a:xfrm>
          <a:custGeom>
            <a:avLst/>
            <a:gdLst/>
            <a:ahLst/>
            <a:cxnLst/>
            <a:rect l="l" t="t" r="r" b="b"/>
            <a:pathLst>
              <a:path w="21600" h="21600" extrusionOk="0">
                <a:moveTo>
                  <a:pt x="21600" y="0"/>
                </a:moveTo>
                <a:cubicBezTo>
                  <a:pt x="21600" y="11929"/>
                  <a:pt x="16765" y="21600"/>
                  <a:pt x="10800" y="21600"/>
                </a:cubicBezTo>
                <a:cubicBezTo>
                  <a:pt x="4835" y="21600"/>
                  <a:pt x="0" y="11929"/>
                  <a:pt x="0" y="0"/>
                </a:cubicBezTo>
                <a:lnTo>
                  <a:pt x="10800" y="0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spcFirstLastPara="1" wrap="square" lIns="45700" tIns="45700" rIns="45700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6" name="Google Shape;96;p19"/>
          <p:cNvSpPr/>
          <p:nvPr/>
        </p:nvSpPr>
        <p:spPr>
          <a:xfrm rot="5400000">
            <a:off x="9347265" y="2480753"/>
            <a:ext cx="3792978" cy="1896492"/>
          </a:xfrm>
          <a:custGeom>
            <a:avLst/>
            <a:gdLst/>
            <a:ahLst/>
            <a:cxnLst/>
            <a:rect l="l" t="t" r="r" b="b"/>
            <a:pathLst>
              <a:path w="21600" h="21600" extrusionOk="0">
                <a:moveTo>
                  <a:pt x="21600" y="0"/>
                </a:moveTo>
                <a:cubicBezTo>
                  <a:pt x="21600" y="11929"/>
                  <a:pt x="16765" y="21600"/>
                  <a:pt x="10800" y="21600"/>
                </a:cubicBezTo>
                <a:cubicBezTo>
                  <a:pt x="4835" y="21600"/>
                  <a:pt x="0" y="11929"/>
                  <a:pt x="0" y="0"/>
                </a:cubicBezTo>
                <a:lnTo>
                  <a:pt x="10800" y="0"/>
                </a:lnTo>
                <a:close/>
              </a:path>
            </a:pathLst>
          </a:custGeom>
          <a:solidFill>
            <a:srgbClr val="65B2BE"/>
          </a:solidFill>
          <a:ln>
            <a:noFill/>
          </a:ln>
        </p:spPr>
        <p:txBody>
          <a:bodyPr spcFirstLastPara="1" wrap="square" lIns="45700" tIns="45700" rIns="45700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7" name="Google Shape;97;p19"/>
          <p:cNvSpPr txBox="1">
            <a:spLocks noGrp="1"/>
          </p:cNvSpPr>
          <p:nvPr>
            <p:ph type="sldNum" idx="12"/>
          </p:nvPr>
        </p:nvSpPr>
        <p:spPr>
          <a:xfrm>
            <a:off x="8737600" y="6356350"/>
            <a:ext cx="168089" cy="1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0" lv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>
                <a:latin typeface="Arial"/>
                <a:ea typeface="Arial"/>
                <a:cs typeface="Arial"/>
                <a:sym typeface="Arial"/>
              </a:defRPr>
            </a:lvl1pPr>
            <a:lvl2pPr marL="0" lvl="1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>
                <a:latin typeface="Arial"/>
                <a:ea typeface="Arial"/>
                <a:cs typeface="Arial"/>
                <a:sym typeface="Arial"/>
              </a:defRPr>
            </a:lvl2pPr>
            <a:lvl3pPr marL="0" lvl="2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>
                <a:latin typeface="Arial"/>
                <a:ea typeface="Arial"/>
                <a:cs typeface="Arial"/>
                <a:sym typeface="Arial"/>
              </a:defRPr>
            </a:lvl3pPr>
            <a:lvl4pPr marL="0" lvl="3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>
                <a:latin typeface="Arial"/>
                <a:ea typeface="Arial"/>
                <a:cs typeface="Arial"/>
                <a:sym typeface="Arial"/>
              </a:defRPr>
            </a:lvl4pPr>
            <a:lvl5pPr marL="0" lvl="4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>
                <a:latin typeface="Arial"/>
                <a:ea typeface="Arial"/>
                <a:cs typeface="Arial"/>
                <a:sym typeface="Arial"/>
              </a:defRPr>
            </a:lvl5pPr>
            <a:lvl6pPr marL="0" lvl="5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>
                <a:latin typeface="Arial"/>
                <a:ea typeface="Arial"/>
                <a:cs typeface="Arial"/>
                <a:sym typeface="Arial"/>
              </a:defRPr>
            </a:lvl6pPr>
            <a:lvl7pPr marL="0" lvl="6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>
                <a:latin typeface="Arial"/>
                <a:ea typeface="Arial"/>
                <a:cs typeface="Arial"/>
                <a:sym typeface="Arial"/>
              </a:defRPr>
            </a:lvl7pPr>
            <a:lvl8pPr marL="0" lvl="7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>
                <a:latin typeface="Arial"/>
                <a:ea typeface="Arial"/>
                <a:cs typeface="Arial"/>
                <a:sym typeface="Arial"/>
              </a:defRPr>
            </a:lvl8pPr>
            <a:lvl9pPr marL="0" lvl="8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‹Nr.›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oogle Shape;6;p8" descr="Grafik 3"/>
          <p:cNvPicPr preferRelativeResize="0"/>
          <p:nvPr/>
        </p:nvPicPr>
        <p:blipFill rotWithShape="1">
          <a:blip r:embed="rId13">
            <a:alphaModFix/>
          </a:blip>
          <a:srcRect/>
          <a:stretch/>
        </p:blipFill>
        <p:spPr>
          <a:xfrm>
            <a:off x="10419632" y="5890912"/>
            <a:ext cx="1307557" cy="713857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7" name="Google Shape;7;p8"/>
          <p:cNvCxnSpPr/>
          <p:nvPr/>
        </p:nvCxnSpPr>
        <p:spPr>
          <a:xfrm>
            <a:off x="594359" y="2148838"/>
            <a:ext cx="2133602" cy="3992"/>
          </a:xfrm>
          <a:prstGeom prst="straightConnector1">
            <a:avLst/>
          </a:prstGeom>
          <a:noFill/>
          <a:ln w="101600" cap="flat" cmpd="sng">
            <a:solidFill>
              <a:schemeClr val="accent4"/>
            </a:solidFill>
            <a:prstDash val="solid"/>
            <a:miter lim="8000"/>
            <a:headEnd type="none" w="sm" len="sm"/>
            <a:tailEnd type="none" w="sm" len="sm"/>
          </a:ln>
        </p:spPr>
      </p:cxnSp>
      <p:sp>
        <p:nvSpPr>
          <p:cNvPr id="8" name="Google Shape;8;p8"/>
          <p:cNvSpPr txBox="1">
            <a:spLocks noGrp="1"/>
          </p:cNvSpPr>
          <p:nvPr>
            <p:ph type="title"/>
          </p:nvPr>
        </p:nvSpPr>
        <p:spPr>
          <a:xfrm>
            <a:off x="594359" y="202400"/>
            <a:ext cx="10972801" cy="15703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rmAutofit/>
          </a:bodyPr>
          <a:lstStyle>
            <a:lvl1pPr marR="0" lvl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4400"/>
              <a:buFont typeface="Play"/>
              <a:buNone/>
              <a:defRPr sz="4400" b="1" i="0" u="none" strike="noStrike" cap="none">
                <a:solidFill>
                  <a:srgbClr val="404040"/>
                </a:solidFill>
                <a:latin typeface="Play"/>
                <a:ea typeface="Play"/>
                <a:cs typeface="Play"/>
                <a:sym typeface="Play"/>
              </a:defRPr>
            </a:lvl1pPr>
            <a:lvl2pPr marR="0" lvl="1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4400"/>
              <a:buFont typeface="Play"/>
              <a:buNone/>
              <a:defRPr sz="4400" b="1" i="0" u="none" strike="noStrike" cap="none">
                <a:solidFill>
                  <a:srgbClr val="404040"/>
                </a:solidFill>
                <a:latin typeface="Play"/>
                <a:ea typeface="Play"/>
                <a:cs typeface="Play"/>
                <a:sym typeface="Play"/>
              </a:defRPr>
            </a:lvl2pPr>
            <a:lvl3pPr marR="0" lvl="2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4400"/>
              <a:buFont typeface="Play"/>
              <a:buNone/>
              <a:defRPr sz="4400" b="1" i="0" u="none" strike="noStrike" cap="none">
                <a:solidFill>
                  <a:srgbClr val="404040"/>
                </a:solidFill>
                <a:latin typeface="Play"/>
                <a:ea typeface="Play"/>
                <a:cs typeface="Play"/>
                <a:sym typeface="Play"/>
              </a:defRPr>
            </a:lvl3pPr>
            <a:lvl4pPr marR="0" lvl="3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4400"/>
              <a:buFont typeface="Play"/>
              <a:buNone/>
              <a:defRPr sz="4400" b="1" i="0" u="none" strike="noStrike" cap="none">
                <a:solidFill>
                  <a:srgbClr val="404040"/>
                </a:solidFill>
                <a:latin typeface="Play"/>
                <a:ea typeface="Play"/>
                <a:cs typeface="Play"/>
                <a:sym typeface="Play"/>
              </a:defRPr>
            </a:lvl4pPr>
            <a:lvl5pPr marR="0" lvl="4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4400"/>
              <a:buFont typeface="Play"/>
              <a:buNone/>
              <a:defRPr sz="4400" b="1" i="0" u="none" strike="noStrike" cap="none">
                <a:solidFill>
                  <a:srgbClr val="404040"/>
                </a:solidFill>
                <a:latin typeface="Play"/>
                <a:ea typeface="Play"/>
                <a:cs typeface="Play"/>
                <a:sym typeface="Play"/>
              </a:defRPr>
            </a:lvl5pPr>
            <a:lvl6pPr marR="0" lvl="5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4400"/>
              <a:buFont typeface="Play"/>
              <a:buNone/>
              <a:defRPr sz="4400" b="1" i="0" u="none" strike="noStrike" cap="none">
                <a:solidFill>
                  <a:srgbClr val="404040"/>
                </a:solidFill>
                <a:latin typeface="Play"/>
                <a:ea typeface="Play"/>
                <a:cs typeface="Play"/>
                <a:sym typeface="Play"/>
              </a:defRPr>
            </a:lvl6pPr>
            <a:lvl7pPr marR="0" lvl="6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4400"/>
              <a:buFont typeface="Play"/>
              <a:buNone/>
              <a:defRPr sz="4400" b="1" i="0" u="none" strike="noStrike" cap="none">
                <a:solidFill>
                  <a:srgbClr val="404040"/>
                </a:solidFill>
                <a:latin typeface="Play"/>
                <a:ea typeface="Play"/>
                <a:cs typeface="Play"/>
                <a:sym typeface="Play"/>
              </a:defRPr>
            </a:lvl7pPr>
            <a:lvl8pPr marR="0" lvl="7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4400"/>
              <a:buFont typeface="Play"/>
              <a:buNone/>
              <a:defRPr sz="4400" b="1" i="0" u="none" strike="noStrike" cap="none">
                <a:solidFill>
                  <a:srgbClr val="404040"/>
                </a:solidFill>
                <a:latin typeface="Play"/>
                <a:ea typeface="Play"/>
                <a:cs typeface="Play"/>
                <a:sym typeface="Play"/>
              </a:defRPr>
            </a:lvl8pPr>
            <a:lvl9pPr marR="0" lvl="8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4400"/>
              <a:buFont typeface="Play"/>
              <a:buNone/>
              <a:defRPr sz="4400" b="1" i="0" u="none" strike="noStrike" cap="none">
                <a:solidFill>
                  <a:srgbClr val="404040"/>
                </a:solidFill>
                <a:latin typeface="Play"/>
                <a:ea typeface="Play"/>
                <a:cs typeface="Play"/>
                <a:sym typeface="Play"/>
              </a:defRPr>
            </a:lvl9pPr>
          </a:lstStyle>
          <a:p>
            <a:endParaRPr/>
          </a:p>
        </p:txBody>
      </p:sp>
      <p:sp>
        <p:nvSpPr>
          <p:cNvPr id="9" name="Google Shape;9;p8"/>
          <p:cNvSpPr txBox="1">
            <a:spLocks noGrp="1"/>
          </p:cNvSpPr>
          <p:nvPr>
            <p:ph type="body" idx="1"/>
          </p:nvPr>
        </p:nvSpPr>
        <p:spPr>
          <a:xfrm>
            <a:off x="6805083" y="2438400"/>
            <a:ext cx="4775201" cy="441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t" anchorCtr="0">
            <a:normAutofit/>
          </a:bodyPr>
          <a:lstStyle>
            <a:lvl1pPr marL="457200" marR="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404040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0404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404040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40404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404040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40404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404040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40404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404040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40404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404040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40404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404040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40404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404040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40404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404040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40404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" name="Google Shape;10;p8"/>
          <p:cNvSpPr txBox="1">
            <a:spLocks noGrp="1"/>
          </p:cNvSpPr>
          <p:nvPr>
            <p:ph type="sldNum" idx="12"/>
          </p:nvPr>
        </p:nvSpPr>
        <p:spPr>
          <a:xfrm>
            <a:off x="594359" y="6332220"/>
            <a:ext cx="168089" cy="1651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‹Nr.›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4.png"/><Relationship Id="rId4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6" name="Google Shape;116;p1" descr="Ein Bild, das Text, Schrift, Screenshot, Grafiken enthält.&#10;&#10;Automatisch generierte Beschreibun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737131" y="4836746"/>
            <a:ext cx="5273749" cy="1904297"/>
          </a:xfrm>
          <a:prstGeom prst="rect">
            <a:avLst/>
          </a:prstGeom>
          <a:noFill/>
          <a:ln>
            <a:noFill/>
          </a:ln>
        </p:spPr>
      </p:pic>
      <p:sp>
        <p:nvSpPr>
          <p:cNvPr id="117" name="Google Shape;117;p1"/>
          <p:cNvSpPr txBox="1"/>
          <p:nvPr/>
        </p:nvSpPr>
        <p:spPr>
          <a:xfrm>
            <a:off x="6309904" y="4085366"/>
            <a:ext cx="2745196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de-DE" sz="1800" b="0" i="0" u="none" strike="noStrike" cap="none" dirty="0">
                <a:solidFill>
                  <a:srgbClr val="3F3F3F"/>
                </a:solidFill>
                <a:latin typeface="Aptos" panose="020B0004020202020204" pitchFamily="34" charset="0"/>
                <a:sym typeface="Arial"/>
              </a:rPr>
              <a:t>Datum</a:t>
            </a:r>
            <a:endParaRPr sz="1400" b="0" i="0" u="none" strike="noStrike" cap="none" dirty="0">
              <a:solidFill>
                <a:srgbClr val="000000"/>
              </a:solidFill>
              <a:latin typeface="Aptos" panose="020B0004020202020204" pitchFamily="34" charset="0"/>
              <a:sym typeface="Arial"/>
            </a:endParaRPr>
          </a:p>
        </p:txBody>
      </p:sp>
      <p:sp>
        <p:nvSpPr>
          <p:cNvPr id="118" name="Google Shape;118;p1"/>
          <p:cNvSpPr txBox="1"/>
          <p:nvPr/>
        </p:nvSpPr>
        <p:spPr>
          <a:xfrm>
            <a:off x="6309903" y="2699012"/>
            <a:ext cx="6318701" cy="12556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lvl="0">
              <a:lnSpc>
                <a:spcPct val="90000"/>
              </a:lnSpc>
              <a:buClr>
                <a:schemeClr val="accent4"/>
              </a:buClr>
              <a:buSzPts val="2400"/>
            </a:pPr>
            <a:r>
              <a:rPr lang="en-GB" sz="2800" b="1" dirty="0" err="1">
                <a:solidFill>
                  <a:srgbClr val="3F3F3F"/>
                </a:solidFill>
                <a:latin typeface="Aptos Serif" panose="02020604070405020304" pitchFamily="18" charset="0"/>
                <a:cs typeface="Aptos Serif" panose="02020604070405020304" pitchFamily="18" charset="0"/>
              </a:rPr>
              <a:t>Durchführung</a:t>
            </a:r>
            <a:r>
              <a:rPr lang="en-GB" sz="2800" b="1" dirty="0">
                <a:solidFill>
                  <a:srgbClr val="3F3F3F"/>
                </a:solidFill>
                <a:latin typeface="Aptos Serif" panose="02020604070405020304" pitchFamily="18" charset="0"/>
                <a:cs typeface="Aptos Serif" panose="02020604070405020304" pitchFamily="18" charset="0"/>
              </a:rPr>
              <a:t> </a:t>
            </a:r>
            <a:r>
              <a:rPr lang="en-GB" sz="2800" b="1" dirty="0" err="1">
                <a:solidFill>
                  <a:srgbClr val="3F3F3F"/>
                </a:solidFill>
                <a:latin typeface="Aptos Serif" panose="02020604070405020304" pitchFamily="18" charset="0"/>
                <a:cs typeface="Aptos Serif" panose="02020604070405020304" pitchFamily="18" charset="0"/>
              </a:rPr>
              <a:t>einer</a:t>
            </a:r>
            <a:r>
              <a:rPr lang="en-GB" sz="2800" b="1" dirty="0">
                <a:solidFill>
                  <a:srgbClr val="3F3F3F"/>
                </a:solidFill>
                <a:latin typeface="Aptos Serif" panose="02020604070405020304" pitchFamily="18" charset="0"/>
                <a:cs typeface="Aptos Serif" panose="02020604070405020304" pitchFamily="18" charset="0"/>
              </a:rPr>
              <a:t> </a:t>
            </a:r>
          </a:p>
          <a:p>
            <a:pPr lvl="0">
              <a:lnSpc>
                <a:spcPct val="90000"/>
              </a:lnSpc>
              <a:buClr>
                <a:schemeClr val="accent4"/>
              </a:buClr>
              <a:buSzPts val="2400"/>
            </a:pPr>
            <a:r>
              <a:rPr lang="en-GB" sz="2800" b="1" dirty="0">
                <a:solidFill>
                  <a:srgbClr val="3F3F3F"/>
                </a:solidFill>
                <a:latin typeface="Aptos Serif" panose="02020604070405020304" pitchFamily="18" charset="0"/>
                <a:cs typeface="Aptos Serif" panose="02020604070405020304" pitchFamily="18" charset="0"/>
              </a:rPr>
              <a:t>Mini-</a:t>
            </a:r>
            <a:r>
              <a:rPr lang="en-GB" sz="2800" b="1" dirty="0" err="1">
                <a:solidFill>
                  <a:srgbClr val="3F3F3F"/>
                </a:solidFill>
                <a:latin typeface="Aptos Serif" panose="02020604070405020304" pitchFamily="18" charset="0"/>
                <a:cs typeface="Aptos Serif" panose="02020604070405020304" pitchFamily="18" charset="0"/>
              </a:rPr>
              <a:t>Schulung</a:t>
            </a:r>
            <a:r>
              <a:rPr lang="en-GB" sz="2800" b="1" dirty="0">
                <a:solidFill>
                  <a:srgbClr val="3F3F3F"/>
                </a:solidFill>
                <a:latin typeface="Aptos Serif" panose="02020604070405020304" pitchFamily="18" charset="0"/>
                <a:cs typeface="Aptos Serif" panose="02020604070405020304" pitchFamily="18" charset="0"/>
              </a:rPr>
              <a:t> </a:t>
            </a:r>
            <a:r>
              <a:rPr lang="en-GB" sz="2800" b="1" dirty="0" err="1">
                <a:solidFill>
                  <a:srgbClr val="3F3F3F"/>
                </a:solidFill>
                <a:latin typeface="Aptos Serif" panose="02020604070405020304" pitchFamily="18" charset="0"/>
                <a:cs typeface="Aptos Serif" panose="02020604070405020304" pitchFamily="18" charset="0"/>
              </a:rPr>
              <a:t>zum</a:t>
            </a:r>
            <a:r>
              <a:rPr lang="en-GB" sz="2800" b="1" dirty="0">
                <a:solidFill>
                  <a:srgbClr val="3F3F3F"/>
                </a:solidFill>
                <a:latin typeface="Aptos Serif" panose="02020604070405020304" pitchFamily="18" charset="0"/>
                <a:cs typeface="Aptos Serif" panose="02020604070405020304" pitchFamily="18" charset="0"/>
              </a:rPr>
              <a:t> Thema </a:t>
            </a:r>
          </a:p>
          <a:p>
            <a:pPr lvl="0">
              <a:lnSpc>
                <a:spcPct val="90000"/>
              </a:lnSpc>
              <a:buClr>
                <a:schemeClr val="accent4"/>
              </a:buClr>
              <a:buSzPts val="2400"/>
            </a:pPr>
            <a:r>
              <a:rPr lang="en-GB" sz="2800" b="1" dirty="0">
                <a:solidFill>
                  <a:srgbClr val="3F3F3F"/>
                </a:solidFill>
                <a:latin typeface="Aptos Serif" panose="02020604070405020304" pitchFamily="18" charset="0"/>
                <a:cs typeface="Aptos Serif" panose="02020604070405020304" pitchFamily="18" charset="0"/>
              </a:rPr>
              <a:t>„</a:t>
            </a:r>
            <a:r>
              <a:rPr lang="en-GB" sz="2800" b="1" dirty="0" err="1">
                <a:solidFill>
                  <a:srgbClr val="3F3F3F"/>
                </a:solidFill>
                <a:latin typeface="Aptos Serif" panose="02020604070405020304" pitchFamily="18" charset="0"/>
                <a:cs typeface="Aptos Serif" panose="02020604070405020304" pitchFamily="18" charset="0"/>
              </a:rPr>
              <a:t>Nachhaltige</a:t>
            </a:r>
            <a:r>
              <a:rPr lang="en-GB" sz="2800" b="1" dirty="0">
                <a:solidFill>
                  <a:srgbClr val="3F3F3F"/>
                </a:solidFill>
                <a:latin typeface="Aptos Serif" panose="02020604070405020304" pitchFamily="18" charset="0"/>
                <a:cs typeface="Aptos Serif" panose="02020604070405020304" pitchFamily="18" charset="0"/>
              </a:rPr>
              <a:t> </a:t>
            </a:r>
            <a:r>
              <a:rPr lang="en-GB" sz="2800" b="1" dirty="0" err="1">
                <a:solidFill>
                  <a:srgbClr val="3F3F3F"/>
                </a:solidFill>
                <a:latin typeface="Aptos Serif" panose="02020604070405020304" pitchFamily="18" charset="0"/>
                <a:cs typeface="Aptos Serif" panose="02020604070405020304" pitchFamily="18" charset="0"/>
              </a:rPr>
              <a:t>Beschaffung</a:t>
            </a:r>
            <a:r>
              <a:rPr lang="en-GB" sz="2800" b="1" dirty="0">
                <a:solidFill>
                  <a:srgbClr val="3F3F3F"/>
                </a:solidFill>
                <a:latin typeface="Aptos Serif" panose="02020604070405020304" pitchFamily="18" charset="0"/>
                <a:cs typeface="Aptos Serif" panose="02020604070405020304" pitchFamily="18" charset="0"/>
              </a:rPr>
              <a:t>“</a:t>
            </a:r>
          </a:p>
        </p:txBody>
      </p:sp>
      <p:pic>
        <p:nvPicPr>
          <p:cNvPr id="119" name="Google Shape;119;p1" descr="Ein Bild, das Screenshot, Grafiken, Schrift, Grafikdesign enthält.&#10;&#10;Automatisch generierte Beschreibung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686857" y="2224159"/>
            <a:ext cx="3409143" cy="1861207"/>
          </a:xfrm>
          <a:prstGeom prst="rect">
            <a:avLst/>
          </a:prstGeom>
          <a:noFill/>
          <a:ln>
            <a:noFill/>
          </a:ln>
        </p:spPr>
      </p:pic>
      <p:sp>
        <p:nvSpPr>
          <p:cNvPr id="121" name="Google Shape;121;p1"/>
          <p:cNvSpPr txBox="1"/>
          <p:nvPr/>
        </p:nvSpPr>
        <p:spPr>
          <a:xfrm>
            <a:off x="6309904" y="1956744"/>
            <a:ext cx="4891496" cy="6462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de-DE" sz="1800" b="0" i="0" u="none" strike="noStrike" cap="none" dirty="0">
                <a:solidFill>
                  <a:srgbClr val="3F3F3F"/>
                </a:solidFill>
                <a:latin typeface="Aptos" panose="020B0004020202020204" pitchFamily="34" charset="0"/>
                <a:sym typeface="Arial"/>
              </a:rPr>
              <a:t>Train </a:t>
            </a:r>
            <a:r>
              <a:rPr lang="de-DE" sz="1800" b="0" i="0" u="none" strike="noStrike" cap="none" dirty="0" err="1">
                <a:solidFill>
                  <a:srgbClr val="3F3F3F"/>
                </a:solidFill>
                <a:latin typeface="Aptos" panose="020B0004020202020204" pitchFamily="34" charset="0"/>
                <a:sym typeface="Arial"/>
              </a:rPr>
              <a:t>the</a:t>
            </a:r>
            <a:r>
              <a:rPr lang="de-DE" sz="1800" b="0" i="0" u="none" strike="noStrike" cap="none" dirty="0">
                <a:solidFill>
                  <a:srgbClr val="3F3F3F"/>
                </a:solidFill>
                <a:latin typeface="Aptos" panose="020B0004020202020204" pitchFamily="34" charset="0"/>
                <a:sym typeface="Arial"/>
              </a:rPr>
              <a:t> Trainer: </a:t>
            </a:r>
            <a:endParaRPr sz="1400" b="0" i="0" u="none" strike="noStrike" cap="none" dirty="0">
              <a:solidFill>
                <a:srgbClr val="000000"/>
              </a:solidFill>
              <a:latin typeface="Aptos" panose="020B0004020202020204" pitchFamily="34" charset="0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800" b="0" i="0" u="none" strike="noStrike" cap="none" dirty="0">
                <a:solidFill>
                  <a:srgbClr val="3F3F3F"/>
                </a:solidFill>
                <a:latin typeface="Aptos" panose="020B0004020202020204" pitchFamily="34" charset="0"/>
                <a:sym typeface="Arial"/>
              </a:rPr>
              <a:t>Nachhaltige Beschaffung in Kommunen </a:t>
            </a:r>
            <a:endParaRPr sz="1800" b="0" i="0" u="none" strike="noStrike" cap="none" dirty="0">
              <a:solidFill>
                <a:srgbClr val="3F3F3F"/>
              </a:solidFill>
              <a:latin typeface="Aptos" panose="020B0004020202020204" pitchFamily="34" charset="0"/>
              <a:sym typeface="Arial"/>
            </a:endParaRPr>
          </a:p>
        </p:txBody>
      </p:sp>
      <p:pic>
        <p:nvPicPr>
          <p:cNvPr id="3" name="Grafik 2" descr="Ein Bild, das Text, Screenshot, Schrift enthält.&#10;&#10;KI-generierte Inhalte können fehlerhaft sein.">
            <a:extLst>
              <a:ext uri="{FF2B5EF4-FFF2-40B4-BE49-F238E27FC236}">
                <a16:creationId xmlns:a16="http://schemas.microsoft.com/office/drawing/2014/main" id="{F25F6492-FEBB-3B1B-71C2-28018DA5642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5383033"/>
            <a:ext cx="3687417" cy="1474967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2"/>
          <p:cNvSpPr txBox="1">
            <a:spLocks noGrp="1"/>
          </p:cNvSpPr>
          <p:nvPr>
            <p:ph type="title"/>
          </p:nvPr>
        </p:nvSpPr>
        <p:spPr>
          <a:xfrm>
            <a:off x="594358" y="102874"/>
            <a:ext cx="10873744" cy="168020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rmAutofit/>
          </a:bodyPr>
          <a:lstStyle/>
          <a:p>
            <a:pPr marL="0" lvl="3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4400"/>
              <a:buFont typeface="Arial"/>
              <a:buNone/>
            </a:pPr>
            <a:r>
              <a:rPr lang="en-GB" dirty="0">
                <a:latin typeface="Aptos Serif" panose="02020604070405020304" pitchFamily="18" charset="0"/>
                <a:ea typeface="Arial"/>
                <a:cs typeface="Aptos Serif" panose="02020604070405020304" pitchFamily="18" charset="0"/>
                <a:sym typeface="Arial"/>
              </a:rPr>
              <a:t>1. Ziel</a:t>
            </a:r>
            <a:endParaRPr dirty="0">
              <a:latin typeface="Aptos Serif" panose="02020604070405020304" pitchFamily="18" charset="0"/>
              <a:ea typeface="Arial"/>
              <a:cs typeface="Aptos Serif" panose="02020604070405020304" pitchFamily="18" charset="0"/>
              <a:sym typeface="Arial"/>
            </a:endParaRPr>
          </a:p>
        </p:txBody>
      </p:sp>
      <p:sp>
        <p:nvSpPr>
          <p:cNvPr id="114" name="Google Shape;114;p2"/>
          <p:cNvSpPr txBox="1">
            <a:spLocks noGrp="1"/>
          </p:cNvSpPr>
          <p:nvPr>
            <p:ph type="body" idx="1"/>
          </p:nvPr>
        </p:nvSpPr>
        <p:spPr>
          <a:xfrm>
            <a:off x="1051647" y="2430672"/>
            <a:ext cx="10088706" cy="39840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 lnSpcReduction="10000"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545454"/>
              </a:buClr>
              <a:buSzPts val="2400"/>
              <a:buFont typeface="Arial"/>
              <a:buNone/>
            </a:pPr>
            <a:r>
              <a:rPr lang="en-GB" dirty="0" err="1">
                <a:latin typeface="Aptos" panose="020B0004020202020204" pitchFamily="34" charset="0"/>
              </a:rPr>
              <a:t>Entwerfen</a:t>
            </a:r>
            <a:r>
              <a:rPr lang="en-GB" dirty="0">
                <a:latin typeface="Aptos" panose="020B0004020202020204" pitchFamily="34" charset="0"/>
              </a:rPr>
              <a:t> und </a:t>
            </a:r>
            <a:r>
              <a:rPr lang="en-GB" dirty="0" err="1">
                <a:latin typeface="Aptos" panose="020B0004020202020204" pitchFamily="34" charset="0"/>
              </a:rPr>
              <a:t>halten</a:t>
            </a:r>
            <a:r>
              <a:rPr lang="en-GB" dirty="0">
                <a:latin typeface="Aptos" panose="020B0004020202020204" pitchFamily="34" charset="0"/>
              </a:rPr>
              <a:t> Sie </a:t>
            </a:r>
            <a:r>
              <a:rPr lang="en-GB" dirty="0" err="1">
                <a:latin typeface="Aptos" panose="020B0004020202020204" pitchFamily="34" charset="0"/>
              </a:rPr>
              <a:t>eine</a:t>
            </a:r>
            <a:r>
              <a:rPr lang="en-GB" dirty="0">
                <a:latin typeface="Aptos" panose="020B0004020202020204" pitchFamily="34" charset="0"/>
              </a:rPr>
              <a:t> 10- bis 15-minütige Mini-</a:t>
            </a:r>
            <a:r>
              <a:rPr lang="en-GB" dirty="0" err="1">
                <a:latin typeface="Aptos" panose="020B0004020202020204" pitchFamily="34" charset="0"/>
              </a:rPr>
              <a:t>Schulung</a:t>
            </a:r>
            <a:r>
              <a:rPr lang="en-GB" dirty="0">
                <a:latin typeface="Aptos" panose="020B0004020202020204" pitchFamily="34" charset="0"/>
              </a:rPr>
              <a:t> </a:t>
            </a:r>
            <a:r>
              <a:rPr lang="en-GB" dirty="0" err="1">
                <a:latin typeface="Aptos" panose="020B0004020202020204" pitchFamily="34" charset="0"/>
              </a:rPr>
              <a:t>zu</a:t>
            </a:r>
            <a:r>
              <a:rPr lang="en-GB" dirty="0">
                <a:latin typeface="Aptos" panose="020B0004020202020204" pitchFamily="34" charset="0"/>
              </a:rPr>
              <a:t> </a:t>
            </a:r>
            <a:r>
              <a:rPr lang="en-GB" dirty="0" err="1">
                <a:latin typeface="Aptos" panose="020B0004020202020204" pitchFamily="34" charset="0"/>
              </a:rPr>
              <a:t>einem</a:t>
            </a:r>
            <a:r>
              <a:rPr lang="en-GB" dirty="0">
                <a:latin typeface="Aptos" panose="020B0004020202020204" pitchFamily="34" charset="0"/>
              </a:rPr>
              <a:t> </a:t>
            </a:r>
            <a:r>
              <a:rPr lang="en-GB" dirty="0" err="1">
                <a:latin typeface="Aptos" panose="020B0004020202020204" pitchFamily="34" charset="0"/>
              </a:rPr>
              <a:t>ausgewählten</a:t>
            </a:r>
            <a:r>
              <a:rPr lang="en-GB" dirty="0">
                <a:latin typeface="Aptos" panose="020B0004020202020204" pitchFamily="34" charset="0"/>
              </a:rPr>
              <a:t> </a:t>
            </a:r>
            <a:r>
              <a:rPr lang="en-GB" dirty="0" err="1">
                <a:latin typeface="Aptos" panose="020B0004020202020204" pitchFamily="34" charset="0"/>
              </a:rPr>
              <a:t>Aspekt</a:t>
            </a:r>
            <a:r>
              <a:rPr lang="en-GB" dirty="0">
                <a:latin typeface="Aptos" panose="020B0004020202020204" pitchFamily="34" charset="0"/>
              </a:rPr>
              <a:t> der </a:t>
            </a:r>
            <a:r>
              <a:rPr lang="en-GB" dirty="0" err="1">
                <a:latin typeface="Aptos" panose="020B0004020202020204" pitchFamily="34" charset="0"/>
              </a:rPr>
              <a:t>nachhaltigen</a:t>
            </a:r>
            <a:r>
              <a:rPr lang="en-GB" dirty="0">
                <a:latin typeface="Aptos" panose="020B0004020202020204" pitchFamily="34" charset="0"/>
              </a:rPr>
              <a:t> </a:t>
            </a:r>
            <a:r>
              <a:rPr lang="en-GB" dirty="0" err="1">
                <a:latin typeface="Aptos" panose="020B0004020202020204" pitchFamily="34" charset="0"/>
              </a:rPr>
              <a:t>Beschaffung</a:t>
            </a:r>
            <a:r>
              <a:rPr lang="en-GB" dirty="0">
                <a:latin typeface="Aptos" panose="020B0004020202020204" pitchFamily="34" charset="0"/>
              </a:rPr>
              <a:t>: </a:t>
            </a:r>
            <a:endParaRPr dirty="0">
              <a:latin typeface="Aptos" panose="020B0004020202020204" pitchFamily="34" charset="0"/>
            </a:endParaRPr>
          </a:p>
          <a:p>
            <a:pPr marL="342900" lvl="0" indent="-354330" algn="l" rtl="0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rgbClr val="545454"/>
              </a:buClr>
              <a:buSzPts val="2400"/>
              <a:buFont typeface="Arial"/>
              <a:buChar char="•"/>
            </a:pPr>
            <a:r>
              <a:rPr lang="en-GB" dirty="0" err="1">
                <a:latin typeface="Aptos" panose="020B0004020202020204" pitchFamily="34" charset="0"/>
              </a:rPr>
              <a:t>Nutzen</a:t>
            </a:r>
            <a:r>
              <a:rPr lang="en-GB" dirty="0">
                <a:latin typeface="Aptos" panose="020B0004020202020204" pitchFamily="34" charset="0"/>
              </a:rPr>
              <a:t> Sie </a:t>
            </a:r>
            <a:r>
              <a:rPr lang="en-GB" dirty="0" err="1">
                <a:latin typeface="Aptos" panose="020B0004020202020204" pitchFamily="34" charset="0"/>
              </a:rPr>
              <a:t>Ihr</a:t>
            </a:r>
            <a:r>
              <a:rPr lang="en-GB" dirty="0">
                <a:latin typeface="Aptos" panose="020B0004020202020204" pitchFamily="34" charset="0"/>
              </a:rPr>
              <a:t> Wissen </a:t>
            </a:r>
            <a:r>
              <a:rPr lang="en-GB" dirty="0" err="1">
                <a:latin typeface="Aptos" panose="020B0004020202020204" pitchFamily="34" charset="0"/>
              </a:rPr>
              <a:t>aus</a:t>
            </a:r>
            <a:r>
              <a:rPr lang="en-GB" dirty="0">
                <a:latin typeface="Aptos" panose="020B0004020202020204" pitchFamily="34" charset="0"/>
              </a:rPr>
              <a:t> </a:t>
            </a:r>
            <a:r>
              <a:rPr lang="en-GB" dirty="0" err="1">
                <a:latin typeface="Aptos" panose="020B0004020202020204" pitchFamily="34" charset="0"/>
              </a:rPr>
              <a:t>dem</a:t>
            </a:r>
            <a:r>
              <a:rPr lang="en-GB" dirty="0">
                <a:latin typeface="Aptos" panose="020B0004020202020204" pitchFamily="34" charset="0"/>
              </a:rPr>
              <a:t> Train-the-Trainer-Kurs.</a:t>
            </a:r>
            <a:endParaRPr dirty="0">
              <a:latin typeface="Aptos" panose="020B0004020202020204" pitchFamily="34" charset="0"/>
            </a:endParaRPr>
          </a:p>
          <a:p>
            <a:pPr marL="342900" lvl="0" indent="-354330" algn="l" rtl="0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rgbClr val="545454"/>
              </a:buClr>
              <a:buSzPts val="2400"/>
              <a:buFont typeface="Arial"/>
              <a:buChar char="•"/>
            </a:pPr>
            <a:r>
              <a:rPr lang="en-GB" dirty="0" err="1">
                <a:latin typeface="Aptos" panose="020B0004020202020204" pitchFamily="34" charset="0"/>
              </a:rPr>
              <a:t>Verwenden</a:t>
            </a:r>
            <a:r>
              <a:rPr lang="en-GB" dirty="0">
                <a:latin typeface="Aptos" panose="020B0004020202020204" pitchFamily="34" charset="0"/>
              </a:rPr>
              <a:t> Sie </a:t>
            </a:r>
            <a:r>
              <a:rPr lang="en-GB" dirty="0" err="1">
                <a:latin typeface="Aptos" panose="020B0004020202020204" pitchFamily="34" charset="0"/>
              </a:rPr>
              <a:t>Beispiele</a:t>
            </a:r>
            <a:r>
              <a:rPr lang="en-GB" dirty="0">
                <a:latin typeface="Aptos" panose="020B0004020202020204" pitchFamily="34" charset="0"/>
              </a:rPr>
              <a:t> </a:t>
            </a:r>
            <a:r>
              <a:rPr lang="en-GB" dirty="0" err="1">
                <a:latin typeface="Aptos" panose="020B0004020202020204" pitchFamily="34" charset="0"/>
              </a:rPr>
              <a:t>aus</a:t>
            </a:r>
            <a:r>
              <a:rPr lang="en-GB" dirty="0">
                <a:latin typeface="Aptos" panose="020B0004020202020204" pitchFamily="34" charset="0"/>
              </a:rPr>
              <a:t> der Praxis.</a:t>
            </a:r>
            <a:endParaRPr dirty="0">
              <a:latin typeface="Aptos" panose="020B0004020202020204" pitchFamily="34" charset="0"/>
            </a:endParaRPr>
          </a:p>
          <a:p>
            <a:pPr marL="342900" lvl="0" indent="-354330" algn="l" rtl="0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rgbClr val="545454"/>
              </a:buClr>
              <a:buSzPts val="2400"/>
              <a:buFont typeface="Arial"/>
              <a:buChar char="•"/>
            </a:pPr>
            <a:r>
              <a:rPr lang="en-GB" dirty="0" err="1">
                <a:latin typeface="Aptos" panose="020B0004020202020204" pitchFamily="34" charset="0"/>
              </a:rPr>
              <a:t>Beziehen</a:t>
            </a:r>
            <a:r>
              <a:rPr lang="en-GB" dirty="0">
                <a:latin typeface="Aptos" panose="020B0004020202020204" pitchFamily="34" charset="0"/>
              </a:rPr>
              <a:t> Sie das </a:t>
            </a:r>
            <a:r>
              <a:rPr lang="en-GB" dirty="0" err="1">
                <a:latin typeface="Aptos" panose="020B0004020202020204" pitchFamily="34" charset="0"/>
              </a:rPr>
              <a:t>Publikum</a:t>
            </a:r>
            <a:r>
              <a:rPr lang="en-GB" dirty="0">
                <a:latin typeface="Aptos" panose="020B0004020202020204" pitchFamily="34" charset="0"/>
              </a:rPr>
              <a:t> </a:t>
            </a:r>
            <a:r>
              <a:rPr lang="en-GB" dirty="0" err="1">
                <a:latin typeface="Aptos" panose="020B0004020202020204" pitchFamily="34" charset="0"/>
              </a:rPr>
              <a:t>mit</a:t>
            </a:r>
            <a:r>
              <a:rPr lang="en-GB" dirty="0">
                <a:latin typeface="Aptos" panose="020B0004020202020204" pitchFamily="34" charset="0"/>
              </a:rPr>
              <a:t> </a:t>
            </a:r>
            <a:r>
              <a:rPr lang="en-GB" dirty="0" err="1">
                <a:latin typeface="Aptos" panose="020B0004020202020204" pitchFamily="34" charset="0"/>
              </a:rPr>
              <a:t>ein</a:t>
            </a:r>
            <a:r>
              <a:rPr lang="en-GB" dirty="0">
                <a:latin typeface="Aptos" panose="020B0004020202020204" pitchFamily="34" charset="0"/>
              </a:rPr>
              <a:t>: </a:t>
            </a:r>
            <a:r>
              <a:rPr lang="en-GB" dirty="0" err="1">
                <a:latin typeface="Aptos" panose="020B0004020202020204" pitchFamily="34" charset="0"/>
              </a:rPr>
              <a:t>Verwenden</a:t>
            </a:r>
            <a:r>
              <a:rPr lang="en-GB" dirty="0">
                <a:latin typeface="Aptos" panose="020B0004020202020204" pitchFamily="34" charset="0"/>
              </a:rPr>
              <a:t> Sie </a:t>
            </a:r>
            <a:r>
              <a:rPr lang="en-GB" dirty="0" err="1">
                <a:latin typeface="Aptos" panose="020B0004020202020204" pitchFamily="34" charset="0"/>
              </a:rPr>
              <a:t>mindestens</a:t>
            </a:r>
            <a:r>
              <a:rPr lang="en-GB" dirty="0">
                <a:latin typeface="Aptos" panose="020B0004020202020204" pitchFamily="34" charset="0"/>
              </a:rPr>
              <a:t> </a:t>
            </a:r>
            <a:r>
              <a:rPr lang="en-GB" dirty="0" err="1">
                <a:latin typeface="Aptos" panose="020B0004020202020204" pitchFamily="34" charset="0"/>
              </a:rPr>
              <a:t>eine</a:t>
            </a:r>
            <a:r>
              <a:rPr lang="en-GB" dirty="0">
                <a:latin typeface="Aptos" panose="020B0004020202020204" pitchFamily="34" charset="0"/>
              </a:rPr>
              <a:t> </a:t>
            </a:r>
            <a:r>
              <a:rPr lang="en-GB" dirty="0" err="1">
                <a:latin typeface="Aptos" panose="020B0004020202020204" pitchFamily="34" charset="0"/>
              </a:rPr>
              <a:t>kurze</a:t>
            </a:r>
            <a:r>
              <a:rPr lang="en-GB" dirty="0">
                <a:latin typeface="Aptos" panose="020B0004020202020204" pitchFamily="34" charset="0"/>
              </a:rPr>
              <a:t> </a:t>
            </a:r>
            <a:r>
              <a:rPr lang="en-GB" dirty="0" err="1">
                <a:latin typeface="Aptos" panose="020B0004020202020204" pitchFamily="34" charset="0"/>
              </a:rPr>
              <a:t>interaktive</a:t>
            </a:r>
            <a:r>
              <a:rPr lang="en-GB" dirty="0">
                <a:latin typeface="Aptos" panose="020B0004020202020204" pitchFamily="34" charset="0"/>
              </a:rPr>
              <a:t> </a:t>
            </a:r>
            <a:r>
              <a:rPr lang="en-GB" dirty="0" err="1">
                <a:latin typeface="Aptos" panose="020B0004020202020204" pitchFamily="34" charset="0"/>
              </a:rPr>
              <a:t>Aktivität</a:t>
            </a:r>
            <a:r>
              <a:rPr lang="en-GB" dirty="0">
                <a:latin typeface="Aptos" panose="020B0004020202020204" pitchFamily="34" charset="0"/>
              </a:rPr>
              <a:t> (z. B. </a:t>
            </a:r>
            <a:r>
              <a:rPr lang="en-GB" dirty="0" err="1">
                <a:latin typeface="Aptos" panose="020B0004020202020204" pitchFamily="34" charset="0"/>
              </a:rPr>
              <a:t>eine</a:t>
            </a:r>
            <a:r>
              <a:rPr lang="en-GB" dirty="0">
                <a:latin typeface="Aptos" panose="020B0004020202020204" pitchFamily="34" charset="0"/>
              </a:rPr>
              <a:t> </a:t>
            </a:r>
            <a:r>
              <a:rPr lang="en-GB" dirty="0" err="1">
                <a:latin typeface="Aptos" panose="020B0004020202020204" pitchFamily="34" charset="0"/>
              </a:rPr>
              <a:t>Umfrage</a:t>
            </a:r>
            <a:r>
              <a:rPr lang="en-GB" dirty="0">
                <a:latin typeface="Aptos" panose="020B0004020202020204" pitchFamily="34" charset="0"/>
              </a:rPr>
              <a:t>, </a:t>
            </a:r>
            <a:r>
              <a:rPr lang="en-GB" dirty="0" err="1">
                <a:latin typeface="Aptos" panose="020B0004020202020204" pitchFamily="34" charset="0"/>
              </a:rPr>
              <a:t>Gruppendiskussion</a:t>
            </a:r>
            <a:r>
              <a:rPr lang="en-GB" dirty="0">
                <a:latin typeface="Aptos" panose="020B0004020202020204" pitchFamily="34" charset="0"/>
              </a:rPr>
              <a:t>, Quiz).</a:t>
            </a:r>
            <a:endParaRPr dirty="0">
              <a:latin typeface="Aptos" panose="020B0004020202020204" pitchFamily="34" charset="0"/>
            </a:endParaRPr>
          </a:p>
          <a:p>
            <a:pPr marL="342900" lvl="0" indent="-354330" algn="l" rtl="0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rgbClr val="545454"/>
              </a:buClr>
              <a:buSzPts val="2400"/>
              <a:buFont typeface="Arial"/>
              <a:buChar char="•"/>
            </a:pPr>
            <a:r>
              <a:rPr lang="en-GB" dirty="0" err="1">
                <a:latin typeface="Aptos" panose="020B0004020202020204" pitchFamily="34" charset="0"/>
              </a:rPr>
              <a:t>Verwenden</a:t>
            </a:r>
            <a:r>
              <a:rPr lang="en-GB" dirty="0">
                <a:latin typeface="Aptos" panose="020B0004020202020204" pitchFamily="34" charset="0"/>
              </a:rPr>
              <a:t> Sie </a:t>
            </a:r>
            <a:r>
              <a:rPr lang="en-GB" dirty="0" err="1">
                <a:latin typeface="Aptos" panose="020B0004020202020204" pitchFamily="34" charset="0"/>
              </a:rPr>
              <a:t>visuelle</a:t>
            </a:r>
            <a:r>
              <a:rPr lang="en-GB" dirty="0">
                <a:latin typeface="Aptos" panose="020B0004020202020204" pitchFamily="34" charset="0"/>
              </a:rPr>
              <a:t> </a:t>
            </a:r>
            <a:r>
              <a:rPr lang="en-GB" dirty="0" err="1">
                <a:latin typeface="Aptos" panose="020B0004020202020204" pitchFamily="34" charset="0"/>
              </a:rPr>
              <a:t>Hilfsmittel</a:t>
            </a:r>
            <a:r>
              <a:rPr lang="en-GB" dirty="0">
                <a:latin typeface="Aptos" panose="020B0004020202020204" pitchFamily="34" charset="0"/>
              </a:rPr>
              <a:t> (</a:t>
            </a:r>
            <a:r>
              <a:rPr lang="en-GB" dirty="0" err="1">
                <a:latin typeface="Aptos" panose="020B0004020202020204" pitchFamily="34" charset="0"/>
              </a:rPr>
              <a:t>Folien</a:t>
            </a:r>
            <a:r>
              <a:rPr lang="en-GB" dirty="0">
                <a:latin typeface="Aptos" panose="020B0004020202020204" pitchFamily="34" charset="0"/>
              </a:rPr>
              <a:t>, Flipchart, Handouts).</a:t>
            </a:r>
            <a:endParaRPr dirty="0">
              <a:latin typeface="Aptos" panose="020B0004020202020204" pitchFamily="34" charset="0"/>
            </a:endParaRPr>
          </a:p>
          <a:p>
            <a:pPr marL="342900" lvl="0" indent="-354330" algn="l" rtl="0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rgbClr val="545454"/>
              </a:buClr>
              <a:buSzPts val="2400"/>
              <a:buFont typeface="Arial"/>
              <a:buChar char="•"/>
            </a:pPr>
            <a:r>
              <a:rPr lang="en-GB" dirty="0" err="1">
                <a:latin typeface="Aptos" panose="020B0004020202020204" pitchFamily="34" charset="0"/>
              </a:rPr>
              <a:t>Beenden</a:t>
            </a:r>
            <a:r>
              <a:rPr lang="en-GB" dirty="0">
                <a:latin typeface="Aptos" panose="020B0004020202020204" pitchFamily="34" charset="0"/>
              </a:rPr>
              <a:t> Sie die </a:t>
            </a:r>
            <a:r>
              <a:rPr lang="en-GB" dirty="0" err="1">
                <a:latin typeface="Aptos" panose="020B0004020202020204" pitchFamily="34" charset="0"/>
              </a:rPr>
              <a:t>Schulung</a:t>
            </a:r>
            <a:r>
              <a:rPr lang="en-GB" dirty="0">
                <a:latin typeface="Aptos" panose="020B0004020202020204" pitchFamily="34" charset="0"/>
              </a:rPr>
              <a:t> </a:t>
            </a:r>
            <a:r>
              <a:rPr lang="en-GB" dirty="0" err="1">
                <a:latin typeface="Aptos" panose="020B0004020202020204" pitchFamily="34" charset="0"/>
              </a:rPr>
              <a:t>mit</a:t>
            </a:r>
            <a:r>
              <a:rPr lang="en-GB" dirty="0">
                <a:latin typeface="Aptos" panose="020B0004020202020204" pitchFamily="34" charset="0"/>
              </a:rPr>
              <a:t> </a:t>
            </a:r>
            <a:r>
              <a:rPr lang="en-GB" dirty="0" err="1">
                <a:latin typeface="Aptos" panose="020B0004020202020204" pitchFamily="34" charset="0"/>
              </a:rPr>
              <a:t>einer</a:t>
            </a:r>
            <a:r>
              <a:rPr lang="en-GB" dirty="0">
                <a:latin typeface="Aptos" panose="020B0004020202020204" pitchFamily="34" charset="0"/>
              </a:rPr>
              <a:t> </a:t>
            </a:r>
            <a:r>
              <a:rPr lang="en-GB" dirty="0" err="1">
                <a:latin typeface="Aptos" panose="020B0004020202020204" pitchFamily="34" charset="0"/>
              </a:rPr>
              <a:t>wichtigen</a:t>
            </a:r>
            <a:r>
              <a:rPr lang="en-GB" dirty="0">
                <a:latin typeface="Aptos" panose="020B0004020202020204" pitchFamily="34" charset="0"/>
              </a:rPr>
              <a:t> </a:t>
            </a:r>
            <a:r>
              <a:rPr lang="en-GB" dirty="0" err="1">
                <a:latin typeface="Aptos" panose="020B0004020202020204" pitchFamily="34" charset="0"/>
              </a:rPr>
              <a:t>Erkenntnis</a:t>
            </a:r>
            <a:r>
              <a:rPr lang="en-GB" dirty="0">
                <a:latin typeface="Aptos" panose="020B0004020202020204" pitchFamily="34" charset="0"/>
              </a:rPr>
              <a:t> </a:t>
            </a:r>
            <a:r>
              <a:rPr lang="en-GB" dirty="0" err="1">
                <a:latin typeface="Aptos" panose="020B0004020202020204" pitchFamily="34" charset="0"/>
              </a:rPr>
              <a:t>oder</a:t>
            </a:r>
            <a:r>
              <a:rPr lang="en-GB" dirty="0">
                <a:latin typeface="Aptos" panose="020B0004020202020204" pitchFamily="34" charset="0"/>
              </a:rPr>
              <a:t> </a:t>
            </a:r>
            <a:r>
              <a:rPr lang="en-GB" dirty="0" err="1">
                <a:latin typeface="Aptos" panose="020B0004020202020204" pitchFamily="34" charset="0"/>
              </a:rPr>
              <a:t>einer</a:t>
            </a:r>
            <a:r>
              <a:rPr lang="en-GB" dirty="0">
                <a:latin typeface="Aptos" panose="020B0004020202020204" pitchFamily="34" charset="0"/>
              </a:rPr>
              <a:t> </a:t>
            </a:r>
            <a:r>
              <a:rPr lang="en-GB" dirty="0" err="1">
                <a:latin typeface="Aptos" panose="020B0004020202020204" pitchFamily="34" charset="0"/>
              </a:rPr>
              <a:t>Reflexionsfrage</a:t>
            </a:r>
            <a:r>
              <a:rPr lang="en-GB" dirty="0">
                <a:latin typeface="Aptos" panose="020B0004020202020204" pitchFamily="34" charset="0"/>
              </a:rPr>
              <a:t>.</a:t>
            </a:r>
            <a:endParaRPr dirty="0">
              <a:latin typeface="Aptos" panose="020B0004020202020204" pitchFamily="34" charset="0"/>
            </a:endParaRPr>
          </a:p>
          <a:p>
            <a:pPr marL="0" lvl="0" indent="0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404040"/>
              </a:buClr>
              <a:buSzPts val="2000"/>
              <a:buFont typeface="Arial"/>
              <a:buNone/>
            </a:pPr>
            <a:br>
              <a:rPr lang="en-GB" dirty="0">
                <a:latin typeface="Aptos" panose="020B0004020202020204" pitchFamily="34" charset="0"/>
              </a:rPr>
            </a:br>
            <a:endParaRPr dirty="0">
              <a:latin typeface="Aptos" panose="020B0004020202020204" pitchFamily="34" charset="0"/>
            </a:endParaRPr>
          </a:p>
        </p:txBody>
      </p:sp>
      <p:sp>
        <p:nvSpPr>
          <p:cNvPr id="115" name="Google Shape;115;p2"/>
          <p:cNvSpPr txBox="1">
            <a:spLocks noGrp="1"/>
          </p:cNvSpPr>
          <p:nvPr>
            <p:ph type="sldNum" idx="4294967295"/>
          </p:nvPr>
        </p:nvSpPr>
        <p:spPr>
          <a:xfrm>
            <a:off x="594359" y="6332220"/>
            <a:ext cx="127001" cy="1651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fld id="{00000000-1234-1234-1234-123412341234}" type="slidenum">
              <a:rPr lang="en-GB"/>
              <a:t>2</a:t>
            </a:fld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3"/>
          <p:cNvSpPr txBox="1">
            <a:spLocks noGrp="1"/>
          </p:cNvSpPr>
          <p:nvPr>
            <p:ph type="title"/>
          </p:nvPr>
        </p:nvSpPr>
        <p:spPr>
          <a:xfrm>
            <a:off x="594358" y="102874"/>
            <a:ext cx="10873744" cy="168020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rmAutofit/>
          </a:bodyPr>
          <a:lstStyle/>
          <a:p>
            <a:pPr marL="0" lvl="3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4400"/>
              <a:buFont typeface="Arial"/>
              <a:buNone/>
            </a:pPr>
            <a:r>
              <a:rPr lang="en-GB" dirty="0">
                <a:latin typeface="Aptos Serif" panose="02020604070405020304" pitchFamily="18" charset="0"/>
                <a:ea typeface="Arial"/>
                <a:cs typeface="Aptos Serif" panose="02020604070405020304" pitchFamily="18" charset="0"/>
                <a:sym typeface="Arial"/>
              </a:rPr>
              <a:t>2. </a:t>
            </a:r>
            <a:r>
              <a:rPr lang="en-GB" dirty="0" err="1">
                <a:latin typeface="Aptos Serif" panose="02020604070405020304" pitchFamily="18" charset="0"/>
                <a:ea typeface="Arial"/>
                <a:cs typeface="Aptos Serif" panose="02020604070405020304" pitchFamily="18" charset="0"/>
                <a:sym typeface="Arial"/>
              </a:rPr>
              <a:t>Prozessübersicht</a:t>
            </a:r>
            <a:endParaRPr dirty="0">
              <a:latin typeface="Aptos Serif" panose="02020604070405020304" pitchFamily="18" charset="0"/>
              <a:ea typeface="Arial"/>
              <a:cs typeface="Aptos Serif" panose="02020604070405020304" pitchFamily="18" charset="0"/>
              <a:sym typeface="Arial"/>
            </a:endParaRPr>
          </a:p>
        </p:txBody>
      </p:sp>
      <p:sp>
        <p:nvSpPr>
          <p:cNvPr id="121" name="Google Shape;121;p3"/>
          <p:cNvSpPr txBox="1">
            <a:spLocks noGrp="1"/>
          </p:cNvSpPr>
          <p:nvPr>
            <p:ph type="body" idx="1"/>
          </p:nvPr>
        </p:nvSpPr>
        <p:spPr>
          <a:xfrm>
            <a:off x="1051647" y="2348122"/>
            <a:ext cx="10088706" cy="39840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342900" lvl="0" indent="-3429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2200"/>
              <a:buFont typeface="Arial"/>
              <a:buChar char="•"/>
            </a:pPr>
            <a:r>
              <a:rPr lang="en-GB" dirty="0" err="1">
                <a:latin typeface="Aptos" panose="020B0004020202020204" pitchFamily="34" charset="0"/>
              </a:rPr>
              <a:t>Bereiten</a:t>
            </a:r>
            <a:r>
              <a:rPr lang="en-GB" dirty="0">
                <a:latin typeface="Aptos" panose="020B0004020202020204" pitchFamily="34" charset="0"/>
              </a:rPr>
              <a:t> Sie </a:t>
            </a:r>
            <a:r>
              <a:rPr lang="en-GB" dirty="0" err="1">
                <a:latin typeface="Aptos" panose="020B0004020202020204" pitchFamily="34" charset="0"/>
              </a:rPr>
              <a:t>sich</a:t>
            </a:r>
            <a:r>
              <a:rPr lang="en-GB" dirty="0">
                <a:latin typeface="Aptos" panose="020B0004020202020204" pitchFamily="34" charset="0"/>
              </a:rPr>
              <a:t> </a:t>
            </a:r>
            <a:r>
              <a:rPr lang="en-GB" dirty="0" err="1">
                <a:latin typeface="Aptos" panose="020B0004020202020204" pitchFamily="34" charset="0"/>
              </a:rPr>
              <a:t>einzeln</a:t>
            </a:r>
            <a:r>
              <a:rPr lang="en-GB" dirty="0">
                <a:latin typeface="Aptos" panose="020B0004020202020204" pitchFamily="34" charset="0"/>
              </a:rPr>
              <a:t> </a:t>
            </a:r>
            <a:r>
              <a:rPr lang="en-GB" dirty="0" err="1">
                <a:latin typeface="Aptos" panose="020B0004020202020204" pitchFamily="34" charset="0"/>
              </a:rPr>
              <a:t>oder</a:t>
            </a:r>
            <a:r>
              <a:rPr lang="en-GB" dirty="0">
                <a:latin typeface="Aptos" panose="020B0004020202020204" pitchFamily="34" charset="0"/>
              </a:rPr>
              <a:t> </a:t>
            </a:r>
            <a:r>
              <a:rPr lang="en-GB" dirty="0" err="1">
                <a:latin typeface="Aptos" panose="020B0004020202020204" pitchFamily="34" charset="0"/>
              </a:rPr>
              <a:t>zu</a:t>
            </a:r>
            <a:r>
              <a:rPr lang="en-GB" dirty="0">
                <a:latin typeface="Aptos" panose="020B0004020202020204" pitchFamily="34" charset="0"/>
              </a:rPr>
              <a:t> </a:t>
            </a:r>
            <a:r>
              <a:rPr lang="en-GB" dirty="0" err="1">
                <a:latin typeface="Aptos" panose="020B0004020202020204" pitchFamily="34" charset="0"/>
              </a:rPr>
              <a:t>zweit</a:t>
            </a:r>
            <a:r>
              <a:rPr lang="en-GB" dirty="0">
                <a:latin typeface="Aptos" panose="020B0004020202020204" pitchFamily="34" charset="0"/>
              </a:rPr>
              <a:t> </a:t>
            </a:r>
            <a:r>
              <a:rPr lang="en-GB" dirty="0" err="1">
                <a:latin typeface="Aptos" panose="020B0004020202020204" pitchFamily="34" charset="0"/>
              </a:rPr>
              <a:t>vor</a:t>
            </a:r>
            <a:r>
              <a:rPr lang="en-GB" dirty="0">
                <a:latin typeface="Aptos" panose="020B0004020202020204" pitchFamily="34" charset="0"/>
              </a:rPr>
              <a:t> (40 Minuten)</a:t>
            </a:r>
            <a:endParaRPr dirty="0">
              <a:latin typeface="Aptos" panose="020B0004020202020204" pitchFamily="34" charset="0"/>
            </a:endParaRPr>
          </a:p>
          <a:p>
            <a:pPr marL="1028700" lvl="1" indent="-342900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404040"/>
              </a:buClr>
              <a:buSzPts val="2200"/>
              <a:buFont typeface="Arial"/>
              <a:buChar char="•"/>
            </a:pPr>
            <a:r>
              <a:rPr lang="en-GB" dirty="0">
                <a:latin typeface="Aptos" panose="020B0004020202020204" pitchFamily="34" charset="0"/>
              </a:rPr>
              <a:t>10-15-minütige Mini-</a:t>
            </a:r>
            <a:r>
              <a:rPr lang="en-GB" dirty="0" err="1">
                <a:latin typeface="Aptos" panose="020B0004020202020204" pitchFamily="34" charset="0"/>
              </a:rPr>
              <a:t>Schulung</a:t>
            </a:r>
            <a:r>
              <a:rPr lang="en-GB" dirty="0">
                <a:latin typeface="Aptos" panose="020B0004020202020204" pitchFamily="34" charset="0"/>
              </a:rPr>
              <a:t> </a:t>
            </a:r>
            <a:r>
              <a:rPr lang="en-GB" dirty="0" err="1">
                <a:latin typeface="Aptos" panose="020B0004020202020204" pitchFamily="34" charset="0"/>
              </a:rPr>
              <a:t>zu</a:t>
            </a:r>
            <a:r>
              <a:rPr lang="en-GB" dirty="0">
                <a:latin typeface="Aptos" panose="020B0004020202020204" pitchFamily="34" charset="0"/>
              </a:rPr>
              <a:t> </a:t>
            </a:r>
            <a:r>
              <a:rPr lang="en-GB" dirty="0" err="1">
                <a:latin typeface="Aptos" panose="020B0004020202020204" pitchFamily="34" charset="0"/>
              </a:rPr>
              <a:t>einem</a:t>
            </a:r>
            <a:r>
              <a:rPr lang="en-GB" dirty="0">
                <a:latin typeface="Aptos" panose="020B0004020202020204" pitchFamily="34" charset="0"/>
              </a:rPr>
              <a:t> </a:t>
            </a:r>
            <a:r>
              <a:rPr lang="en-GB" dirty="0" err="1">
                <a:latin typeface="Aptos" panose="020B0004020202020204" pitchFamily="34" charset="0"/>
              </a:rPr>
              <a:t>ausgewählten</a:t>
            </a:r>
            <a:r>
              <a:rPr lang="en-GB" dirty="0">
                <a:latin typeface="Aptos" panose="020B0004020202020204" pitchFamily="34" charset="0"/>
              </a:rPr>
              <a:t> </a:t>
            </a:r>
            <a:r>
              <a:rPr lang="en-GB" dirty="0" err="1">
                <a:latin typeface="Aptos" panose="020B0004020202020204" pitchFamily="34" charset="0"/>
              </a:rPr>
              <a:t>Aspekt</a:t>
            </a:r>
            <a:r>
              <a:rPr lang="en-GB" dirty="0">
                <a:latin typeface="Aptos" panose="020B0004020202020204" pitchFamily="34" charset="0"/>
              </a:rPr>
              <a:t> der </a:t>
            </a:r>
            <a:r>
              <a:rPr lang="en-GB" dirty="0" err="1">
                <a:latin typeface="Aptos" panose="020B0004020202020204" pitchFamily="34" charset="0"/>
              </a:rPr>
              <a:t>nachhaltigen</a:t>
            </a:r>
            <a:r>
              <a:rPr lang="en-GB" dirty="0">
                <a:latin typeface="Aptos" panose="020B0004020202020204" pitchFamily="34" charset="0"/>
              </a:rPr>
              <a:t> </a:t>
            </a:r>
            <a:r>
              <a:rPr lang="en-GB" dirty="0" err="1">
                <a:latin typeface="Aptos" panose="020B0004020202020204" pitchFamily="34" charset="0"/>
              </a:rPr>
              <a:t>Beschaffung</a:t>
            </a:r>
            <a:endParaRPr dirty="0">
              <a:latin typeface="Aptos" panose="020B0004020202020204" pitchFamily="34" charset="0"/>
            </a:endParaRPr>
          </a:p>
          <a:p>
            <a:pPr marL="1028700" lvl="1" indent="-342900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404040"/>
              </a:buClr>
              <a:buSzPts val="2200"/>
              <a:buFont typeface="Arial"/>
              <a:buChar char="•"/>
            </a:pPr>
            <a:r>
              <a:rPr lang="en-GB" dirty="0" err="1">
                <a:latin typeface="Aptos" panose="020B0004020202020204" pitchFamily="34" charset="0"/>
              </a:rPr>
              <a:t>Nutzen</a:t>
            </a:r>
            <a:r>
              <a:rPr lang="en-GB" dirty="0">
                <a:latin typeface="Aptos" panose="020B0004020202020204" pitchFamily="34" charset="0"/>
              </a:rPr>
              <a:t> Sie </a:t>
            </a:r>
            <a:r>
              <a:rPr lang="en-GB" dirty="0" err="1">
                <a:latin typeface="Aptos" panose="020B0004020202020204" pitchFamily="34" charset="0"/>
              </a:rPr>
              <a:t>Ihr</a:t>
            </a:r>
            <a:r>
              <a:rPr lang="en-GB" dirty="0">
                <a:latin typeface="Aptos" panose="020B0004020202020204" pitchFamily="34" charset="0"/>
              </a:rPr>
              <a:t> Wissen </a:t>
            </a:r>
            <a:r>
              <a:rPr lang="en-GB" dirty="0" err="1">
                <a:latin typeface="Aptos" panose="020B0004020202020204" pitchFamily="34" charset="0"/>
              </a:rPr>
              <a:t>aus</a:t>
            </a:r>
            <a:r>
              <a:rPr lang="en-GB" dirty="0">
                <a:latin typeface="Aptos" panose="020B0004020202020204" pitchFamily="34" charset="0"/>
              </a:rPr>
              <a:t> </a:t>
            </a:r>
            <a:r>
              <a:rPr lang="en-GB" dirty="0" err="1">
                <a:latin typeface="Aptos" panose="020B0004020202020204" pitchFamily="34" charset="0"/>
              </a:rPr>
              <a:t>dem</a:t>
            </a:r>
            <a:r>
              <a:rPr lang="en-GB" dirty="0">
                <a:latin typeface="Aptos" panose="020B0004020202020204" pitchFamily="34" charset="0"/>
              </a:rPr>
              <a:t> Train-the-Trainer-Kurs.</a:t>
            </a:r>
            <a:endParaRPr dirty="0">
              <a:latin typeface="Aptos" panose="020B0004020202020204" pitchFamily="34" charset="0"/>
            </a:endParaRPr>
          </a:p>
          <a:p>
            <a:pPr marL="1028700" lvl="1" indent="-342900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404040"/>
              </a:buClr>
              <a:buSzPts val="2200"/>
              <a:buFont typeface="Arial"/>
              <a:buChar char="•"/>
            </a:pPr>
            <a:r>
              <a:rPr lang="en-GB" dirty="0" err="1">
                <a:latin typeface="Aptos" panose="020B0004020202020204" pitchFamily="34" charset="0"/>
              </a:rPr>
              <a:t>Verwenden</a:t>
            </a:r>
            <a:r>
              <a:rPr lang="en-GB" dirty="0">
                <a:latin typeface="Aptos" panose="020B0004020202020204" pitchFamily="34" charset="0"/>
              </a:rPr>
              <a:t> Sie </a:t>
            </a:r>
            <a:r>
              <a:rPr lang="en-GB" dirty="0" err="1">
                <a:latin typeface="Aptos" panose="020B0004020202020204" pitchFamily="34" charset="0"/>
              </a:rPr>
              <a:t>Beispiele</a:t>
            </a:r>
            <a:r>
              <a:rPr lang="en-GB" dirty="0">
                <a:latin typeface="Aptos" panose="020B0004020202020204" pitchFamily="34" charset="0"/>
              </a:rPr>
              <a:t> </a:t>
            </a:r>
            <a:r>
              <a:rPr lang="en-GB" dirty="0" err="1">
                <a:latin typeface="Aptos" panose="020B0004020202020204" pitchFamily="34" charset="0"/>
              </a:rPr>
              <a:t>aus</a:t>
            </a:r>
            <a:r>
              <a:rPr lang="en-GB" dirty="0">
                <a:latin typeface="Aptos" panose="020B0004020202020204" pitchFamily="34" charset="0"/>
              </a:rPr>
              <a:t> der Praxis.</a:t>
            </a:r>
            <a:endParaRPr dirty="0">
              <a:latin typeface="Aptos" panose="020B0004020202020204" pitchFamily="34" charset="0"/>
            </a:endParaRPr>
          </a:p>
          <a:p>
            <a:pPr marL="1028700" lvl="1" indent="-342900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404040"/>
              </a:buClr>
              <a:buSzPts val="2200"/>
              <a:buFont typeface="Arial"/>
              <a:buChar char="•"/>
            </a:pPr>
            <a:r>
              <a:rPr lang="en-GB" dirty="0" err="1">
                <a:latin typeface="Aptos" panose="020B0004020202020204" pitchFamily="34" charset="0"/>
              </a:rPr>
              <a:t>Beziehen</a:t>
            </a:r>
            <a:r>
              <a:rPr lang="en-GB" dirty="0">
                <a:latin typeface="Aptos" panose="020B0004020202020204" pitchFamily="34" charset="0"/>
              </a:rPr>
              <a:t> Sie das </a:t>
            </a:r>
            <a:r>
              <a:rPr lang="en-GB" dirty="0" err="1">
                <a:latin typeface="Aptos" panose="020B0004020202020204" pitchFamily="34" charset="0"/>
              </a:rPr>
              <a:t>Publikum</a:t>
            </a:r>
            <a:r>
              <a:rPr lang="en-GB" dirty="0">
                <a:latin typeface="Aptos" panose="020B0004020202020204" pitchFamily="34" charset="0"/>
              </a:rPr>
              <a:t> </a:t>
            </a:r>
            <a:r>
              <a:rPr lang="en-GB" dirty="0" err="1">
                <a:latin typeface="Aptos" panose="020B0004020202020204" pitchFamily="34" charset="0"/>
              </a:rPr>
              <a:t>mit</a:t>
            </a:r>
            <a:r>
              <a:rPr lang="en-GB" dirty="0">
                <a:latin typeface="Aptos" panose="020B0004020202020204" pitchFamily="34" charset="0"/>
              </a:rPr>
              <a:t> </a:t>
            </a:r>
            <a:r>
              <a:rPr lang="en-GB" dirty="0" err="1">
                <a:latin typeface="Aptos" panose="020B0004020202020204" pitchFamily="34" charset="0"/>
              </a:rPr>
              <a:t>ein</a:t>
            </a:r>
            <a:r>
              <a:rPr lang="en-GB" dirty="0">
                <a:latin typeface="Aptos" panose="020B0004020202020204" pitchFamily="34" charset="0"/>
              </a:rPr>
              <a:t>: </a:t>
            </a:r>
            <a:r>
              <a:rPr lang="en-GB" dirty="0" err="1">
                <a:latin typeface="Aptos" panose="020B0004020202020204" pitchFamily="34" charset="0"/>
              </a:rPr>
              <a:t>Verwenden</a:t>
            </a:r>
            <a:r>
              <a:rPr lang="en-GB" dirty="0">
                <a:latin typeface="Aptos" panose="020B0004020202020204" pitchFamily="34" charset="0"/>
              </a:rPr>
              <a:t> Sie </a:t>
            </a:r>
            <a:r>
              <a:rPr lang="en-GB" dirty="0" err="1">
                <a:latin typeface="Aptos" panose="020B0004020202020204" pitchFamily="34" charset="0"/>
              </a:rPr>
              <a:t>interaktive</a:t>
            </a:r>
            <a:r>
              <a:rPr lang="en-GB" dirty="0">
                <a:latin typeface="Aptos" panose="020B0004020202020204" pitchFamily="34" charset="0"/>
              </a:rPr>
              <a:t> </a:t>
            </a:r>
            <a:r>
              <a:rPr lang="en-GB" dirty="0" err="1">
                <a:latin typeface="Aptos" panose="020B0004020202020204" pitchFamily="34" charset="0"/>
              </a:rPr>
              <a:t>Methoden</a:t>
            </a:r>
            <a:r>
              <a:rPr lang="en-GB" dirty="0">
                <a:latin typeface="Aptos" panose="020B0004020202020204" pitchFamily="34" charset="0"/>
              </a:rPr>
              <a:t>, die für </a:t>
            </a:r>
            <a:r>
              <a:rPr lang="en-GB" dirty="0" err="1">
                <a:latin typeface="Aptos" panose="020B0004020202020204" pitchFamily="34" charset="0"/>
              </a:rPr>
              <a:t>erwachsene</a:t>
            </a:r>
            <a:r>
              <a:rPr lang="en-GB" dirty="0">
                <a:latin typeface="Aptos" panose="020B0004020202020204" pitchFamily="34" charset="0"/>
              </a:rPr>
              <a:t> </a:t>
            </a:r>
            <a:r>
              <a:rPr lang="en-GB" dirty="0" err="1">
                <a:latin typeface="Aptos" panose="020B0004020202020204" pitchFamily="34" charset="0"/>
              </a:rPr>
              <a:t>Lernende</a:t>
            </a:r>
            <a:r>
              <a:rPr lang="en-GB" dirty="0">
                <a:latin typeface="Aptos" panose="020B0004020202020204" pitchFamily="34" charset="0"/>
              </a:rPr>
              <a:t> </a:t>
            </a:r>
            <a:r>
              <a:rPr lang="en-GB" dirty="0" err="1">
                <a:latin typeface="Aptos" panose="020B0004020202020204" pitchFamily="34" charset="0"/>
              </a:rPr>
              <a:t>geeignet</a:t>
            </a:r>
            <a:r>
              <a:rPr lang="en-GB" dirty="0">
                <a:latin typeface="Aptos" panose="020B0004020202020204" pitchFamily="34" charset="0"/>
              </a:rPr>
              <a:t> </a:t>
            </a:r>
            <a:r>
              <a:rPr lang="en-GB" dirty="0" err="1">
                <a:latin typeface="Aptos" panose="020B0004020202020204" pitchFamily="34" charset="0"/>
              </a:rPr>
              <a:t>sind</a:t>
            </a:r>
            <a:r>
              <a:rPr lang="en-GB" dirty="0">
                <a:latin typeface="Aptos" panose="020B0004020202020204" pitchFamily="34" charset="0"/>
              </a:rPr>
              <a:t>.</a:t>
            </a:r>
            <a:endParaRPr dirty="0">
              <a:latin typeface="Aptos" panose="020B0004020202020204" pitchFamily="34" charset="0"/>
            </a:endParaRPr>
          </a:p>
          <a:p>
            <a:pPr marL="342900" lvl="0" indent="-342900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404040"/>
              </a:buClr>
              <a:buSzPts val="2200"/>
              <a:buFont typeface="Arial"/>
              <a:buChar char="•"/>
            </a:pPr>
            <a:r>
              <a:rPr lang="en-GB" dirty="0" err="1">
                <a:latin typeface="Aptos" panose="020B0004020202020204" pitchFamily="34" charset="0"/>
              </a:rPr>
              <a:t>Stellen</a:t>
            </a:r>
            <a:r>
              <a:rPr lang="en-GB" dirty="0">
                <a:latin typeface="Aptos" panose="020B0004020202020204" pitchFamily="34" charset="0"/>
              </a:rPr>
              <a:t> Sie </a:t>
            </a:r>
            <a:r>
              <a:rPr lang="en-GB" dirty="0" err="1">
                <a:latin typeface="Aptos" panose="020B0004020202020204" pitchFamily="34" charset="0"/>
              </a:rPr>
              <a:t>Ihr</a:t>
            </a:r>
            <a:r>
              <a:rPr lang="en-GB" dirty="0">
                <a:latin typeface="Aptos" panose="020B0004020202020204" pitchFamily="34" charset="0"/>
              </a:rPr>
              <a:t> </a:t>
            </a:r>
            <a:r>
              <a:rPr lang="en-GB" dirty="0" err="1">
                <a:latin typeface="Aptos" panose="020B0004020202020204" pitchFamily="34" charset="0"/>
              </a:rPr>
              <a:t>Konzept</a:t>
            </a:r>
            <a:r>
              <a:rPr lang="en-GB" dirty="0">
                <a:latin typeface="Aptos" panose="020B0004020202020204" pitchFamily="34" charset="0"/>
              </a:rPr>
              <a:t> der Gruppe </a:t>
            </a:r>
            <a:r>
              <a:rPr lang="en-GB" dirty="0" err="1">
                <a:latin typeface="Aptos" panose="020B0004020202020204" pitchFamily="34" charset="0"/>
              </a:rPr>
              <a:t>vor</a:t>
            </a:r>
            <a:r>
              <a:rPr lang="en-GB" dirty="0">
                <a:latin typeface="Aptos" panose="020B0004020202020204" pitchFamily="34" charset="0"/>
              </a:rPr>
              <a:t>.</a:t>
            </a:r>
            <a:endParaRPr dirty="0">
              <a:latin typeface="Aptos" panose="020B0004020202020204" pitchFamily="34" charset="0"/>
            </a:endParaRPr>
          </a:p>
          <a:p>
            <a:pPr marL="342900" lvl="0" indent="-342900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404040"/>
              </a:buClr>
              <a:buSzPts val="2200"/>
              <a:buFont typeface="Arial"/>
              <a:buChar char="•"/>
            </a:pPr>
            <a:r>
              <a:rPr lang="en-GB" dirty="0" err="1">
                <a:latin typeface="Aptos" panose="020B0004020202020204" pitchFamily="34" charset="0"/>
              </a:rPr>
              <a:t>Erhalten</a:t>
            </a:r>
            <a:r>
              <a:rPr lang="en-GB" dirty="0">
                <a:latin typeface="Aptos" panose="020B0004020202020204" pitchFamily="34" charset="0"/>
              </a:rPr>
              <a:t> Sie </a:t>
            </a:r>
            <a:r>
              <a:rPr lang="en-GB" dirty="0" err="1">
                <a:latin typeface="Aptos" panose="020B0004020202020204" pitchFamily="34" charset="0"/>
              </a:rPr>
              <a:t>strukturiertes</a:t>
            </a:r>
            <a:r>
              <a:rPr lang="en-GB" dirty="0">
                <a:latin typeface="Aptos" panose="020B0004020202020204" pitchFamily="34" charset="0"/>
              </a:rPr>
              <a:t> Feedback. </a:t>
            </a:r>
            <a:br>
              <a:rPr lang="en-GB" dirty="0">
                <a:latin typeface="Aptos" panose="020B0004020202020204" pitchFamily="34" charset="0"/>
              </a:rPr>
            </a:br>
            <a:endParaRPr dirty="0">
              <a:latin typeface="Aptos" panose="020B0004020202020204" pitchFamily="34" charset="0"/>
            </a:endParaRPr>
          </a:p>
        </p:txBody>
      </p:sp>
      <p:sp>
        <p:nvSpPr>
          <p:cNvPr id="122" name="Google Shape;122;p3"/>
          <p:cNvSpPr txBox="1">
            <a:spLocks noGrp="1"/>
          </p:cNvSpPr>
          <p:nvPr>
            <p:ph type="sldNum" idx="4294967295"/>
          </p:nvPr>
        </p:nvSpPr>
        <p:spPr>
          <a:xfrm>
            <a:off x="594359" y="6332220"/>
            <a:ext cx="127001" cy="1651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fld id="{00000000-1234-1234-1234-123412341234}" type="slidenum">
              <a:rPr lang="en-GB"/>
              <a:t>3</a:t>
            </a:fld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4"/>
          <p:cNvSpPr txBox="1">
            <a:spLocks noGrp="1"/>
          </p:cNvSpPr>
          <p:nvPr>
            <p:ph type="title"/>
          </p:nvPr>
        </p:nvSpPr>
        <p:spPr>
          <a:xfrm>
            <a:off x="594358" y="102874"/>
            <a:ext cx="10873744" cy="168020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rmAutofit/>
          </a:bodyPr>
          <a:lstStyle/>
          <a:p>
            <a:pPr marL="0" lvl="3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4400"/>
              <a:buFont typeface="Arial"/>
              <a:buNone/>
            </a:pPr>
            <a:r>
              <a:rPr lang="en-GB">
                <a:latin typeface="Arial"/>
                <a:ea typeface="Arial"/>
                <a:cs typeface="Arial"/>
                <a:sym typeface="Arial"/>
              </a:rPr>
              <a:t>3. Mini-Schulung</a:t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8" name="Google Shape;128;p4"/>
          <p:cNvSpPr txBox="1">
            <a:spLocks noGrp="1"/>
          </p:cNvSpPr>
          <p:nvPr>
            <p:ph type="body" idx="1"/>
          </p:nvPr>
        </p:nvSpPr>
        <p:spPr>
          <a:xfrm>
            <a:off x="1366520" y="2518590"/>
            <a:ext cx="10088706" cy="39840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2200"/>
              <a:buFont typeface="Arial"/>
              <a:buNone/>
            </a:pPr>
            <a:endParaRPr sz="2200"/>
          </a:p>
          <a:p>
            <a:pPr marL="342900" lvl="0" indent="-342900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404040"/>
              </a:buClr>
              <a:buSzPts val="2200"/>
              <a:buFont typeface="Arial"/>
              <a:buChar char="•"/>
            </a:pPr>
            <a:r>
              <a:rPr lang="en-GB" sz="2200"/>
              <a:t>Führen Sie Ihre Mini-Schulung durch bzw. stellen Sie Ihr Konzept vor (10 Minuten).</a:t>
            </a:r>
            <a:endParaRPr/>
          </a:p>
          <a:p>
            <a:pPr marL="342900" lvl="0" indent="-342900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404040"/>
              </a:buClr>
              <a:buSzPts val="2200"/>
              <a:buFont typeface="Arial"/>
              <a:buChar char="•"/>
            </a:pPr>
            <a:r>
              <a:rPr lang="en-GB" sz="2200"/>
              <a:t>Feedback und Diskussion.</a:t>
            </a:r>
            <a:endParaRPr/>
          </a:p>
          <a:p>
            <a:pPr marL="342900" lvl="0" indent="-342900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404040"/>
              </a:buClr>
              <a:buSzPts val="2200"/>
              <a:buFont typeface="Arial"/>
              <a:buChar char="•"/>
            </a:pPr>
            <a:r>
              <a:rPr lang="en-GB" sz="2200"/>
              <a:t>Führen Sie die nächste Mini-Schulung durch ...</a:t>
            </a:r>
            <a:endParaRPr sz="2200">
              <a:highlight>
                <a:srgbClr val="FFFF00"/>
              </a:highlight>
            </a:endParaRPr>
          </a:p>
          <a:p>
            <a:pPr marL="0" lvl="0" indent="0" algn="l" rtl="0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rgbClr val="545454"/>
              </a:buClr>
              <a:buSzPts val="2200"/>
              <a:buFont typeface="Arial"/>
              <a:buNone/>
            </a:pPr>
            <a:endParaRPr sz="2200"/>
          </a:p>
          <a:p>
            <a:pPr marL="0" lvl="0" indent="0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404040"/>
              </a:buClr>
              <a:buSzPts val="2200"/>
              <a:buFont typeface="Arial"/>
              <a:buNone/>
            </a:pPr>
            <a:br>
              <a:rPr lang="en-GB" sz="2200"/>
            </a:br>
            <a:endParaRPr sz="2200"/>
          </a:p>
        </p:txBody>
      </p:sp>
      <p:sp>
        <p:nvSpPr>
          <p:cNvPr id="129" name="Google Shape;129;p4"/>
          <p:cNvSpPr txBox="1">
            <a:spLocks noGrp="1"/>
          </p:cNvSpPr>
          <p:nvPr>
            <p:ph type="sldNum" idx="4294967295"/>
          </p:nvPr>
        </p:nvSpPr>
        <p:spPr>
          <a:xfrm>
            <a:off x="594359" y="6332220"/>
            <a:ext cx="127001" cy="1651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fld id="{00000000-1234-1234-1234-123412341234}" type="slidenum">
              <a:rPr lang="en-GB"/>
              <a:t>4</a:t>
            </a:fld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5"/>
          <p:cNvSpPr txBox="1">
            <a:spLocks noGrp="1"/>
          </p:cNvSpPr>
          <p:nvPr>
            <p:ph type="title"/>
          </p:nvPr>
        </p:nvSpPr>
        <p:spPr>
          <a:xfrm>
            <a:off x="594358" y="102874"/>
            <a:ext cx="10873744" cy="168020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rmAutofit/>
          </a:bodyPr>
          <a:lstStyle/>
          <a:p>
            <a:pPr marL="0" lvl="3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4400"/>
              <a:buFont typeface="Arial"/>
              <a:buNone/>
            </a:pPr>
            <a:r>
              <a:rPr lang="en-GB" dirty="0">
                <a:latin typeface="Aptos Serif" panose="02020604070405020304" pitchFamily="18" charset="0"/>
                <a:ea typeface="Arial"/>
                <a:cs typeface="Aptos Serif" panose="02020604070405020304" pitchFamily="18" charset="0"/>
                <a:sym typeface="Arial"/>
              </a:rPr>
              <a:t>4. Feedback und </a:t>
            </a:r>
            <a:r>
              <a:rPr lang="en-GB" dirty="0" err="1">
                <a:latin typeface="Aptos Serif" panose="02020604070405020304" pitchFamily="18" charset="0"/>
                <a:ea typeface="Arial"/>
                <a:cs typeface="Aptos Serif" panose="02020604070405020304" pitchFamily="18" charset="0"/>
                <a:sym typeface="Arial"/>
              </a:rPr>
              <a:t>Diskussion</a:t>
            </a:r>
            <a:endParaRPr dirty="0">
              <a:latin typeface="Aptos Serif" panose="02020604070405020304" pitchFamily="18" charset="0"/>
              <a:ea typeface="Arial"/>
              <a:cs typeface="Aptos Serif" panose="02020604070405020304" pitchFamily="18" charset="0"/>
              <a:sym typeface="Arial"/>
            </a:endParaRPr>
          </a:p>
        </p:txBody>
      </p:sp>
      <p:sp>
        <p:nvSpPr>
          <p:cNvPr id="135" name="Google Shape;135;p5"/>
          <p:cNvSpPr txBox="1">
            <a:spLocks noGrp="1"/>
          </p:cNvSpPr>
          <p:nvPr>
            <p:ph type="body" idx="1"/>
          </p:nvPr>
        </p:nvSpPr>
        <p:spPr>
          <a:xfrm>
            <a:off x="721360" y="2348122"/>
            <a:ext cx="10088706" cy="39840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2200"/>
              <a:buFont typeface="Arial"/>
              <a:buNone/>
            </a:pPr>
            <a:endParaRPr sz="2200" dirty="0">
              <a:latin typeface="Aptos" panose="020B0004020202020204" pitchFamily="34" charset="0"/>
            </a:endParaRPr>
          </a:p>
          <a:p>
            <a:pPr marL="342900" lvl="0" indent="-342900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404040"/>
              </a:buClr>
              <a:buSzPts val="2200"/>
              <a:buFont typeface="Arial"/>
              <a:buChar char="•"/>
            </a:pPr>
            <a:r>
              <a:rPr lang="de-DE" sz="2200" dirty="0">
                <a:latin typeface="Aptos" panose="020B0004020202020204" pitchFamily="34" charset="0"/>
              </a:rPr>
              <a:t>Lassen Sie einen Feedback-Fragebogen ausfüllen </a:t>
            </a:r>
            <a:endParaRPr sz="2200" dirty="0">
              <a:latin typeface="Aptos" panose="020B0004020202020204" pitchFamily="34" charset="0"/>
            </a:endParaRPr>
          </a:p>
          <a:p>
            <a:pPr marL="342900" lvl="0" indent="-342900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404040"/>
              </a:buClr>
              <a:buSzPts val="2200"/>
              <a:buFont typeface="Arial"/>
              <a:buChar char="•"/>
            </a:pPr>
            <a:r>
              <a:rPr lang="en-GB" sz="2200" dirty="0" err="1">
                <a:latin typeface="Aptos" panose="020B0004020202020204" pitchFamily="34" charset="0"/>
              </a:rPr>
              <a:t>Teilen</a:t>
            </a:r>
            <a:r>
              <a:rPr lang="en-GB" sz="2200" dirty="0">
                <a:latin typeface="Aptos" panose="020B0004020202020204" pitchFamily="34" charset="0"/>
              </a:rPr>
              <a:t> Sie die </a:t>
            </a:r>
            <a:r>
              <a:rPr lang="en-GB" sz="2200" dirty="0" err="1">
                <a:latin typeface="Aptos" panose="020B0004020202020204" pitchFamily="34" charset="0"/>
              </a:rPr>
              <a:t>wichtigsten</a:t>
            </a:r>
            <a:r>
              <a:rPr lang="en-GB" sz="2200" dirty="0">
                <a:latin typeface="Aptos" panose="020B0004020202020204" pitchFamily="34" charset="0"/>
              </a:rPr>
              <a:t> </a:t>
            </a:r>
            <a:r>
              <a:rPr lang="en-GB" sz="2200" dirty="0" err="1">
                <a:latin typeface="Aptos" panose="020B0004020202020204" pitchFamily="34" charset="0"/>
              </a:rPr>
              <a:t>Punkte</a:t>
            </a:r>
            <a:r>
              <a:rPr lang="en-GB" sz="2200" dirty="0">
                <a:latin typeface="Aptos" panose="020B0004020202020204" pitchFamily="34" charset="0"/>
              </a:rPr>
              <a:t> </a:t>
            </a:r>
            <a:r>
              <a:rPr lang="en-GB" sz="2200" dirty="0" err="1">
                <a:latin typeface="Aptos" panose="020B0004020202020204" pitchFamily="34" charset="0"/>
              </a:rPr>
              <a:t>mit</a:t>
            </a:r>
            <a:r>
              <a:rPr lang="en-GB" sz="2200" dirty="0">
                <a:latin typeface="Aptos" panose="020B0004020202020204" pitchFamily="34" charset="0"/>
              </a:rPr>
              <a:t> der Gruppe.</a:t>
            </a:r>
            <a:endParaRPr sz="2200" dirty="0">
              <a:latin typeface="Aptos" panose="020B0004020202020204" pitchFamily="34" charset="0"/>
            </a:endParaRPr>
          </a:p>
          <a:p>
            <a:pPr marL="0" lvl="0" indent="0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404040"/>
              </a:buClr>
              <a:buSzPts val="2200"/>
              <a:buFont typeface="Arial"/>
              <a:buNone/>
            </a:pPr>
            <a:br>
              <a:rPr lang="en-GB" sz="2200" dirty="0">
                <a:latin typeface="Aptos" panose="020B0004020202020204" pitchFamily="34" charset="0"/>
              </a:rPr>
            </a:br>
            <a:endParaRPr sz="2200" dirty="0">
              <a:latin typeface="Aptos" panose="020B0004020202020204" pitchFamily="34" charset="0"/>
            </a:endParaRPr>
          </a:p>
        </p:txBody>
      </p:sp>
      <p:sp>
        <p:nvSpPr>
          <p:cNvPr id="136" name="Google Shape;136;p5"/>
          <p:cNvSpPr txBox="1">
            <a:spLocks noGrp="1"/>
          </p:cNvSpPr>
          <p:nvPr>
            <p:ph type="sldNum" idx="4294967295"/>
          </p:nvPr>
        </p:nvSpPr>
        <p:spPr>
          <a:xfrm>
            <a:off x="594359" y="6332220"/>
            <a:ext cx="127001" cy="1651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fld id="{00000000-1234-1234-1234-123412341234}" type="slidenum">
              <a:rPr lang="en-GB"/>
              <a:t>5</a:t>
            </a:fld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6"/>
          <p:cNvSpPr txBox="1">
            <a:spLocks noGrp="1"/>
          </p:cNvSpPr>
          <p:nvPr>
            <p:ph type="title"/>
          </p:nvPr>
        </p:nvSpPr>
        <p:spPr>
          <a:xfrm>
            <a:off x="594358" y="102874"/>
            <a:ext cx="10873744" cy="168020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rmAutofit/>
          </a:bodyPr>
          <a:lstStyle/>
          <a:p>
            <a:pPr marL="0" lvl="3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4400"/>
              <a:buFont typeface="Arial"/>
              <a:buNone/>
            </a:pPr>
            <a:r>
              <a:rPr lang="en-GB" dirty="0">
                <a:latin typeface="Aptos Serif" panose="02020604070405020304" pitchFamily="18" charset="0"/>
                <a:ea typeface="Arial"/>
                <a:cs typeface="Aptos Serif" panose="02020604070405020304" pitchFamily="18" charset="0"/>
                <a:sym typeface="Arial"/>
              </a:rPr>
              <a:t>5. </a:t>
            </a:r>
            <a:r>
              <a:rPr lang="en-GB" dirty="0" err="1">
                <a:latin typeface="Aptos Serif" panose="02020604070405020304" pitchFamily="18" charset="0"/>
                <a:ea typeface="Arial"/>
                <a:cs typeface="Aptos Serif" panose="02020604070405020304" pitchFamily="18" charset="0"/>
                <a:sym typeface="Arial"/>
              </a:rPr>
              <a:t>Reflektion</a:t>
            </a:r>
            <a:endParaRPr dirty="0">
              <a:latin typeface="Aptos Serif" panose="02020604070405020304" pitchFamily="18" charset="0"/>
              <a:ea typeface="Arial"/>
              <a:cs typeface="Aptos Serif" panose="02020604070405020304" pitchFamily="18" charset="0"/>
              <a:sym typeface="Arial"/>
            </a:endParaRPr>
          </a:p>
        </p:txBody>
      </p:sp>
      <p:sp>
        <p:nvSpPr>
          <p:cNvPr id="142" name="Google Shape;142;p6"/>
          <p:cNvSpPr txBox="1">
            <a:spLocks noGrp="1"/>
          </p:cNvSpPr>
          <p:nvPr>
            <p:ph type="body" idx="1"/>
          </p:nvPr>
        </p:nvSpPr>
        <p:spPr>
          <a:xfrm>
            <a:off x="1071805" y="2513223"/>
            <a:ext cx="10525836" cy="39840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2500"/>
              <a:buFont typeface="Arial"/>
              <a:buNone/>
            </a:pPr>
            <a:endParaRPr sz="2500" b="1" dirty="0">
              <a:latin typeface="Aptos" panose="020B0004020202020204" pitchFamily="34" charset="0"/>
            </a:endParaRPr>
          </a:p>
          <a:p>
            <a:pPr marL="0" lvl="0" indent="0" algn="ctr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404040"/>
              </a:buClr>
              <a:buSzPts val="2500"/>
              <a:buFont typeface="Arial"/>
              <a:buNone/>
            </a:pPr>
            <a:endParaRPr sz="2500" b="1" i="1" dirty="0">
              <a:latin typeface="Aptos" panose="020B0004020202020204" pitchFamily="34" charset="0"/>
            </a:endParaRPr>
          </a:p>
          <a:p>
            <a:pPr marL="0" lvl="0" indent="0" algn="ctr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404040"/>
              </a:buClr>
              <a:buSzPts val="2500"/>
              <a:buFont typeface="Arial"/>
              <a:buNone/>
            </a:pPr>
            <a:r>
              <a:rPr lang="en-GB" sz="2500" b="1" i="1" dirty="0">
                <a:latin typeface="Aptos" panose="020B0004020202020204" pitchFamily="34" charset="0"/>
              </a:rPr>
              <a:t>Was </a:t>
            </a:r>
            <a:r>
              <a:rPr lang="en-GB" sz="2500" b="1" i="1" dirty="0" err="1">
                <a:latin typeface="Aptos" panose="020B0004020202020204" pitchFamily="34" charset="0"/>
              </a:rPr>
              <a:t>haben</a:t>
            </a:r>
            <a:r>
              <a:rPr lang="en-GB" sz="2500" b="1" i="1" dirty="0">
                <a:latin typeface="Aptos" panose="020B0004020202020204" pitchFamily="34" charset="0"/>
              </a:rPr>
              <a:t> </a:t>
            </a:r>
            <a:r>
              <a:rPr lang="en-GB" sz="2500" b="1" i="1" dirty="0" err="1">
                <a:latin typeface="Aptos" panose="020B0004020202020204" pitchFamily="34" charset="0"/>
              </a:rPr>
              <a:t>wir</a:t>
            </a:r>
            <a:r>
              <a:rPr lang="en-GB" sz="2500" b="1" i="1" dirty="0">
                <a:latin typeface="Aptos" panose="020B0004020202020204" pitchFamily="34" charset="0"/>
              </a:rPr>
              <a:t> </a:t>
            </a:r>
            <a:r>
              <a:rPr lang="en-GB" sz="2500" b="1" i="1" dirty="0" err="1">
                <a:latin typeface="Aptos" panose="020B0004020202020204" pitchFamily="34" charset="0"/>
              </a:rPr>
              <a:t>über</a:t>
            </a:r>
            <a:r>
              <a:rPr lang="en-GB" sz="2500" b="1" i="1" dirty="0">
                <a:latin typeface="Aptos" panose="020B0004020202020204" pitchFamily="34" charset="0"/>
              </a:rPr>
              <a:t> die </a:t>
            </a:r>
            <a:r>
              <a:rPr lang="en-GB" sz="2500" b="1" i="1" dirty="0" err="1">
                <a:latin typeface="Aptos" panose="020B0004020202020204" pitchFamily="34" charset="0"/>
              </a:rPr>
              <a:t>Vermittlung</a:t>
            </a:r>
            <a:r>
              <a:rPr lang="en-GB" sz="2500" b="1" i="1" dirty="0">
                <a:latin typeface="Aptos" panose="020B0004020202020204" pitchFamily="34" charset="0"/>
              </a:rPr>
              <a:t> </a:t>
            </a:r>
            <a:r>
              <a:rPr lang="en-GB" sz="2500" b="1" i="1" dirty="0" err="1">
                <a:latin typeface="Aptos" panose="020B0004020202020204" pitchFamily="34" charset="0"/>
              </a:rPr>
              <a:t>nachhaltiger</a:t>
            </a:r>
            <a:r>
              <a:rPr lang="en-GB" sz="2500" b="1" i="1" dirty="0">
                <a:latin typeface="Aptos" panose="020B0004020202020204" pitchFamily="34" charset="0"/>
              </a:rPr>
              <a:t> </a:t>
            </a:r>
            <a:r>
              <a:rPr lang="en-GB" sz="2500" b="1" i="1" dirty="0" err="1">
                <a:latin typeface="Aptos" panose="020B0004020202020204" pitchFamily="34" charset="0"/>
              </a:rPr>
              <a:t>Beschaffung</a:t>
            </a:r>
            <a:r>
              <a:rPr lang="en-GB" sz="2500" b="1" i="1" dirty="0">
                <a:latin typeface="Aptos" panose="020B0004020202020204" pitchFamily="34" charset="0"/>
              </a:rPr>
              <a:t> </a:t>
            </a:r>
            <a:r>
              <a:rPr lang="en-GB" sz="2500" b="1" i="1" dirty="0" err="1">
                <a:latin typeface="Aptos" panose="020B0004020202020204" pitchFamily="34" charset="0"/>
              </a:rPr>
              <a:t>gelernt</a:t>
            </a:r>
            <a:r>
              <a:rPr lang="en-GB" sz="2500" b="1" i="1" dirty="0">
                <a:latin typeface="Aptos" panose="020B0004020202020204" pitchFamily="34" charset="0"/>
              </a:rPr>
              <a:t>?</a:t>
            </a:r>
            <a:br>
              <a:rPr lang="en-GB" sz="2500" b="1" dirty="0">
                <a:latin typeface="Aptos" panose="020B0004020202020204" pitchFamily="34" charset="0"/>
              </a:rPr>
            </a:br>
            <a:endParaRPr sz="2500" b="1" dirty="0">
              <a:latin typeface="Aptos" panose="020B0004020202020204" pitchFamily="34" charset="0"/>
            </a:endParaRPr>
          </a:p>
        </p:txBody>
      </p:sp>
      <p:sp>
        <p:nvSpPr>
          <p:cNvPr id="143" name="Google Shape;143;p6"/>
          <p:cNvSpPr txBox="1">
            <a:spLocks noGrp="1"/>
          </p:cNvSpPr>
          <p:nvPr>
            <p:ph type="sldNum" idx="4294967295"/>
          </p:nvPr>
        </p:nvSpPr>
        <p:spPr>
          <a:xfrm>
            <a:off x="594359" y="6332220"/>
            <a:ext cx="127001" cy="1651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fld id="{00000000-1234-1234-1234-123412341234}" type="slidenum">
              <a:rPr lang="en-GB"/>
              <a:t>6</a:t>
            </a:fld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7"/>
          <p:cNvSpPr txBox="1">
            <a:spLocks noGrp="1"/>
          </p:cNvSpPr>
          <p:nvPr>
            <p:ph type="title"/>
          </p:nvPr>
        </p:nvSpPr>
        <p:spPr>
          <a:xfrm>
            <a:off x="594359" y="411477"/>
            <a:ext cx="9019542" cy="3291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rmAutofit/>
          </a:bodyPr>
          <a:lstStyle/>
          <a:p>
            <a:pPr marL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5400"/>
              <a:buFont typeface="Arial"/>
              <a:buNone/>
            </a:pPr>
            <a:r>
              <a:rPr lang="en-GB" sz="5400" b="1" i="0" u="none" strike="noStrike" cap="none" dirty="0" err="1">
                <a:solidFill>
                  <a:srgbClr val="3F3F3F"/>
                </a:solidFill>
                <a:latin typeface="Aptos Serif" panose="02020604070405020304" pitchFamily="18" charset="0"/>
                <a:ea typeface="Arial"/>
                <a:cs typeface="Aptos Serif" panose="02020604070405020304" pitchFamily="18" charset="0"/>
                <a:sym typeface="Arial"/>
              </a:rPr>
              <a:t>Vielen</a:t>
            </a:r>
            <a:r>
              <a:rPr lang="en-GB" sz="5400" b="1" i="0" u="none" strike="noStrike" cap="none" dirty="0">
                <a:solidFill>
                  <a:srgbClr val="3F3F3F"/>
                </a:solidFill>
                <a:latin typeface="Aptos Serif" panose="02020604070405020304" pitchFamily="18" charset="0"/>
                <a:ea typeface="Arial"/>
                <a:cs typeface="Aptos Serif" panose="02020604070405020304" pitchFamily="18" charset="0"/>
                <a:sym typeface="Arial"/>
              </a:rPr>
              <a:t> Dank für </a:t>
            </a:r>
            <a:r>
              <a:rPr lang="en-GB" sz="5400" b="1" i="0" u="none" strike="noStrike" cap="none" dirty="0" err="1">
                <a:solidFill>
                  <a:srgbClr val="3F3F3F"/>
                </a:solidFill>
                <a:latin typeface="Aptos Serif" panose="02020604070405020304" pitchFamily="18" charset="0"/>
                <a:ea typeface="Arial"/>
                <a:cs typeface="Aptos Serif" panose="02020604070405020304" pitchFamily="18" charset="0"/>
                <a:sym typeface="Arial"/>
              </a:rPr>
              <a:t>Ihre</a:t>
            </a:r>
            <a:r>
              <a:rPr lang="en-GB" sz="5400" b="1" i="0" u="none" strike="noStrike" cap="none" dirty="0">
                <a:solidFill>
                  <a:srgbClr val="3F3F3F"/>
                </a:solidFill>
                <a:latin typeface="Aptos Serif" panose="02020604070405020304" pitchFamily="18" charset="0"/>
                <a:ea typeface="Arial"/>
                <a:cs typeface="Aptos Serif" panose="02020604070405020304" pitchFamily="18" charset="0"/>
                <a:sym typeface="Arial"/>
              </a:rPr>
              <a:t> </a:t>
            </a:r>
            <a:r>
              <a:rPr lang="en-GB" sz="5400" b="1" i="0" u="none" strike="noStrike" cap="none" dirty="0" err="1">
                <a:solidFill>
                  <a:srgbClr val="3F3F3F"/>
                </a:solidFill>
                <a:latin typeface="Aptos Serif" panose="02020604070405020304" pitchFamily="18" charset="0"/>
                <a:ea typeface="Arial"/>
                <a:cs typeface="Aptos Serif" panose="02020604070405020304" pitchFamily="18" charset="0"/>
                <a:sym typeface="Arial"/>
              </a:rPr>
              <a:t>Aufmerksamkeit</a:t>
            </a:r>
            <a:r>
              <a:rPr lang="en-GB" sz="5400" b="1" i="0" u="none" strike="noStrike" cap="none" dirty="0">
                <a:solidFill>
                  <a:srgbClr val="3F3F3F"/>
                </a:solidFill>
                <a:latin typeface="Aptos Serif" panose="02020604070405020304" pitchFamily="18" charset="0"/>
                <a:ea typeface="Arial"/>
                <a:cs typeface="Aptos Serif" panose="02020604070405020304" pitchFamily="18" charset="0"/>
                <a:sym typeface="Arial"/>
              </a:rPr>
              <a:t>!</a:t>
            </a:r>
            <a:endParaRPr dirty="0">
              <a:latin typeface="Aptos Serif" panose="02020604070405020304" pitchFamily="18" charset="0"/>
              <a:cs typeface="Aptos Serif" panose="02020604070405020304" pitchFamily="18" charset="0"/>
            </a:endParaRPr>
          </a:p>
        </p:txBody>
      </p:sp>
      <p:pic>
        <p:nvPicPr>
          <p:cNvPr id="149" name="Google Shape;149;p7" descr="Google Shape;227;p1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501865" y="4953701"/>
            <a:ext cx="5273751" cy="1904299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Grafik 1" descr="Ein Bild, das Text, Screenshot, Schrift enthält.&#10;&#10;KI-generierte Inhalte können fehlerhaft sein.">
            <a:extLst>
              <a:ext uri="{FF2B5EF4-FFF2-40B4-BE49-F238E27FC236}">
                <a16:creationId xmlns:a16="http://schemas.microsoft.com/office/drawing/2014/main" id="{53E2B994-A3F6-4DDF-9205-8AD91EAE516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5383033"/>
            <a:ext cx="3687417" cy="1474967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Benutzerdefiniert">
  <a:themeElements>
    <a:clrScheme name="Benutzerdefiniert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A9D4DB"/>
      </a:accent1>
      <a:accent2>
        <a:srgbClr val="FAB609"/>
      </a:accent2>
      <a:accent3>
        <a:srgbClr val="4495A2"/>
      </a:accent3>
      <a:accent4>
        <a:srgbClr val="035854"/>
      </a:accent4>
      <a:accent5>
        <a:srgbClr val="CCDB84"/>
      </a:accent5>
      <a:accent6>
        <a:srgbClr val="A3C42A"/>
      </a:accent6>
      <a:hlink>
        <a:srgbClr val="0000FF"/>
      </a:hlink>
      <a:folHlink>
        <a:srgbClr val="FF00F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Benutzerdefiniert">
  <a:themeElements>
    <a:clrScheme name="Benutzerdefiniert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A9D4DB"/>
      </a:accent1>
      <a:accent2>
        <a:srgbClr val="FAB609"/>
      </a:accent2>
      <a:accent3>
        <a:srgbClr val="4495A2"/>
      </a:accent3>
      <a:accent4>
        <a:srgbClr val="035854"/>
      </a:accent4>
      <a:accent5>
        <a:srgbClr val="CCDB84"/>
      </a:accent5>
      <a:accent6>
        <a:srgbClr val="A3C42A"/>
      </a:accent6>
      <a:hlink>
        <a:srgbClr val="0000FF"/>
      </a:hlink>
      <a:folHlink>
        <a:srgbClr val="FF00F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336</Words>
  <Application>Microsoft Macintosh PowerPoint</Application>
  <PresentationFormat>Breitbild</PresentationFormat>
  <Paragraphs>53</Paragraphs>
  <Slides>7</Slides>
  <Notes>7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7</vt:i4>
      </vt:variant>
    </vt:vector>
  </HeadingPairs>
  <TitlesOfParts>
    <vt:vector size="13" baseType="lpstr">
      <vt:lpstr>Play</vt:lpstr>
      <vt:lpstr>Arial</vt:lpstr>
      <vt:lpstr>Aptos</vt:lpstr>
      <vt:lpstr>Calibri</vt:lpstr>
      <vt:lpstr>Aptos Serif</vt:lpstr>
      <vt:lpstr>Benutzerdefiniert</vt:lpstr>
      <vt:lpstr>PowerPoint-Präsentation</vt:lpstr>
      <vt:lpstr>1. Ziel</vt:lpstr>
      <vt:lpstr>2. Prozessübersicht</vt:lpstr>
      <vt:lpstr>3. Mini-Schulung</vt:lpstr>
      <vt:lpstr>4. Feedback und Diskussion</vt:lpstr>
      <vt:lpstr>5. Reflektion</vt:lpstr>
      <vt:lpstr>Vielen Dank für Ihre Aufmerksamkeit!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User</dc:creator>
  <cp:lastModifiedBy>Maya Knevels</cp:lastModifiedBy>
  <cp:revision>2</cp:revision>
  <dcterms:modified xsi:type="dcterms:W3CDTF">2026-04-14T13:18:57Z</dcterms:modified>
</cp:coreProperties>
</file>