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1"/>
  </p:sldMasterIdLst>
  <p:notesMasterIdLst>
    <p:notesMasterId r:id="rId10"/>
  </p:notesMasterIdLst>
  <p:sldIdLst>
    <p:sldId id="264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embeddedFontLst>
    <p:embeddedFont>
      <p:font typeface="Aptos Serif" panose="02020604070405020304" pitchFamily="18" charset="0"/>
      <p:regular r:id="rId11"/>
      <p:bold r:id="rId12"/>
      <p:italic r:id="rId13"/>
      <p:boldItalic r:id="rId14"/>
    </p:embeddedFont>
    <p:embeddedFont>
      <p:font typeface="Play"/>
      <p:regular r:id="rId15"/>
      <p:bold r:id="rId1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17" roundtripDataSignature="AMtx7mgKgBXTS/bDmcdEhBnxzARcPVK0F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F3F3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364"/>
    <p:restoredTop sz="94662"/>
  </p:normalViewPr>
  <p:slideViewPr>
    <p:cSldViewPr snapToGrid="0">
      <p:cViewPr varScale="1">
        <p:scale>
          <a:sx n="88" d="100"/>
          <a:sy n="88" d="100"/>
        </p:scale>
        <p:origin x="176" y="52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3.fntdata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font" Target="fonts/font2.fntdata"/><Relationship Id="rId17" Type="http://customschemas.google.com/relationships/presentationmetadata" Target="metadata"/><Relationship Id="rId2" Type="http://schemas.openxmlformats.org/officeDocument/2006/relationships/slide" Target="slides/slide1.xml"/><Relationship Id="rId16" Type="http://schemas.openxmlformats.org/officeDocument/2006/relationships/font" Target="fonts/font6.fntdata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1.fntdata"/><Relationship Id="rId5" Type="http://schemas.openxmlformats.org/officeDocument/2006/relationships/slide" Target="slides/slide4.xml"/><Relationship Id="rId15" Type="http://schemas.openxmlformats.org/officeDocument/2006/relationships/font" Target="fonts/font5.fntdata"/><Relationship Id="rId10" Type="http://schemas.openxmlformats.org/officeDocument/2006/relationships/notesMaster" Target="notesMasters/notesMaster1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13" name="Google Shape;113;p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de-DE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1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2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28" name="Google Shape;128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3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34" name="Google Shape;13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4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1" name="Google Shape;14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5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49" name="Google Shape;14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6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56" name="Google Shape;15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7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63" name="Google Shape;16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8:notes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170" name="Google Shape;17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el und Inhalt ">
  <p:cSld name="Titel und Inhalt 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Google Shape;21;p11" descr="Grafik 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419632" y="5890912"/>
            <a:ext cx="1307557" cy="713857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11"/>
          <p:cNvSpPr txBox="1">
            <a:spLocks noGrp="1"/>
          </p:cNvSpPr>
          <p:nvPr>
            <p:ph type="title"/>
          </p:nvPr>
        </p:nvSpPr>
        <p:spPr>
          <a:xfrm>
            <a:off x="6318884" y="3499667"/>
            <a:ext cx="4939668" cy="254281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cxnSp>
        <p:nvCxnSpPr>
          <p:cNvPr id="23" name="Google Shape;23;p11"/>
          <p:cNvCxnSpPr/>
          <p:nvPr/>
        </p:nvCxnSpPr>
        <p:spPr>
          <a:xfrm>
            <a:off x="6347459" y="6313170"/>
            <a:ext cx="2133602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24" name="Google Shape;24;p11"/>
          <p:cNvSpPr txBox="1">
            <a:spLocks noGrp="1"/>
          </p:cNvSpPr>
          <p:nvPr>
            <p:ph type="body" idx="1"/>
          </p:nvPr>
        </p:nvSpPr>
        <p:spPr>
          <a:xfrm>
            <a:off x="603884" y="457201"/>
            <a:ext cx="5198272" cy="230505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AutoNum type="arabicPeriod"/>
              <a:defRPr sz="2000"/>
            </a:lvl1pPr>
            <a:lvl2pPr marL="914400" lvl="1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AutoNum type="alphaLcPeriod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AutoNum type="arabicParenR"/>
              <a:defRPr sz="2000"/>
            </a:lvl3pPr>
            <a:lvl4pPr marL="1828800" lvl="3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None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AutoNum type="arabicPeriod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/>
          <p:nvPr/>
        </p:nvSpPr>
        <p:spPr>
          <a:xfrm>
            <a:off x="8601557" y="7977"/>
            <a:ext cx="2848222" cy="1424113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0"/>
                </a:moveTo>
                <a:cubicBezTo>
                  <a:pt x="21600" y="11929"/>
                  <a:pt x="16765" y="21600"/>
                  <a:pt x="10800" y="21600"/>
                </a:cubicBezTo>
                <a:cubicBezTo>
                  <a:pt x="4835" y="21600"/>
                  <a:pt x="0" y="11929"/>
                  <a:pt x="0" y="0"/>
                </a:cubicBezTo>
                <a:lnTo>
                  <a:pt x="1080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" name="Google Shape;26;p11"/>
          <p:cNvSpPr/>
          <p:nvPr/>
        </p:nvSpPr>
        <p:spPr>
          <a:xfrm>
            <a:off x="6179401" y="7977"/>
            <a:ext cx="1807675" cy="916057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0"/>
                </a:moveTo>
                <a:cubicBezTo>
                  <a:pt x="21600" y="11929"/>
                  <a:pt x="16765" y="21600"/>
                  <a:pt x="10800" y="21600"/>
                </a:cubicBezTo>
                <a:cubicBezTo>
                  <a:pt x="4835" y="21600"/>
                  <a:pt x="0" y="11929"/>
                  <a:pt x="0" y="0"/>
                </a:cubicBezTo>
                <a:lnTo>
                  <a:pt x="10800" y="0"/>
                </a:lnTo>
                <a:close/>
              </a:path>
            </a:pathLst>
          </a:custGeom>
          <a:solidFill>
            <a:srgbClr val="65B2BE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27;p11"/>
          <p:cNvSpPr/>
          <p:nvPr/>
        </p:nvSpPr>
        <p:spPr>
          <a:xfrm>
            <a:off x="7827281" y="1627027"/>
            <a:ext cx="1307559" cy="1307559"/>
          </a:xfrm>
          <a:prstGeom prst="ellipse">
            <a:avLst/>
          </a:prstGeom>
          <a:solidFill>
            <a:srgbClr val="CCE279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8" name="Google Shape;28;p11"/>
          <p:cNvSpPr txBox="1">
            <a:spLocks noGrp="1"/>
          </p:cNvSpPr>
          <p:nvPr>
            <p:ph type="sldNum" idx="12"/>
          </p:nvPr>
        </p:nvSpPr>
        <p:spPr>
          <a:xfrm>
            <a:off x="594359" y="6332220"/>
            <a:ext cx="168089" cy="165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zwei Inhalte">
  <p:cSld name="Titel und zwei Inhalte"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20"/>
          <p:cNvSpPr txBox="1">
            <a:spLocks noGrp="1"/>
          </p:cNvSpPr>
          <p:nvPr>
            <p:ph type="title"/>
          </p:nvPr>
        </p:nvSpPr>
        <p:spPr>
          <a:xfrm>
            <a:off x="594359" y="198407"/>
            <a:ext cx="10972801" cy="15743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98" name="Google Shape;98;p20"/>
          <p:cNvSpPr txBox="1">
            <a:spLocks noGrp="1"/>
          </p:cNvSpPr>
          <p:nvPr>
            <p:ph type="body" idx="1"/>
          </p:nvPr>
        </p:nvSpPr>
        <p:spPr>
          <a:xfrm>
            <a:off x="595523" y="2676525"/>
            <a:ext cx="5746752" cy="3597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None/>
              <a:defRPr sz="2000"/>
            </a:lvl1pPr>
            <a:lvl2pPr marL="914400" lvl="1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Char char="•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Char char="•"/>
              <a:defRPr sz="2000"/>
            </a:lvl3pPr>
            <a:lvl4pPr marL="1828800" lvl="3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/>
          <p:nvPr/>
        </p:nvSpPr>
        <p:spPr>
          <a:xfrm>
            <a:off x="9879382" y="-2"/>
            <a:ext cx="2338192" cy="116909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0"/>
                </a:moveTo>
                <a:cubicBezTo>
                  <a:pt x="21600" y="11929"/>
                  <a:pt x="16765" y="21600"/>
                  <a:pt x="10800" y="21600"/>
                </a:cubicBezTo>
                <a:cubicBezTo>
                  <a:pt x="4835" y="21600"/>
                  <a:pt x="0" y="11929"/>
                  <a:pt x="0" y="0"/>
                </a:cubicBezTo>
                <a:lnTo>
                  <a:pt x="1080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0" name="Google Shape;100;p20"/>
          <p:cNvSpPr/>
          <p:nvPr/>
        </p:nvSpPr>
        <p:spPr>
          <a:xfrm>
            <a:off x="8335967" y="-1"/>
            <a:ext cx="1393348" cy="70609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0"/>
                </a:moveTo>
                <a:cubicBezTo>
                  <a:pt x="21600" y="11929"/>
                  <a:pt x="16765" y="21600"/>
                  <a:pt x="10800" y="21600"/>
                </a:cubicBezTo>
                <a:cubicBezTo>
                  <a:pt x="4835" y="21600"/>
                  <a:pt x="0" y="11929"/>
                  <a:pt x="0" y="0"/>
                </a:cubicBezTo>
                <a:lnTo>
                  <a:pt x="10800" y="0"/>
                </a:lnTo>
                <a:close/>
              </a:path>
            </a:pathLst>
          </a:custGeom>
          <a:solidFill>
            <a:srgbClr val="65B2BE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1" name="Google Shape;101;p20"/>
          <p:cNvSpPr/>
          <p:nvPr/>
        </p:nvSpPr>
        <p:spPr>
          <a:xfrm>
            <a:off x="9762831" y="493293"/>
            <a:ext cx="806083" cy="80608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p20"/>
          <p:cNvSpPr txBox="1">
            <a:spLocks noGrp="1"/>
          </p:cNvSpPr>
          <p:nvPr>
            <p:ph type="sldNum" idx="12"/>
          </p:nvPr>
        </p:nvSpPr>
        <p:spPr>
          <a:xfrm>
            <a:off x="594359" y="6332220"/>
            <a:ext cx="168089" cy="165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elle 2">
  <p:cSld name="Tabelle 2"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1"/>
          <p:cNvSpPr txBox="1">
            <a:spLocks noGrp="1"/>
          </p:cNvSpPr>
          <p:nvPr>
            <p:ph type="title"/>
          </p:nvPr>
        </p:nvSpPr>
        <p:spPr>
          <a:xfrm>
            <a:off x="594359" y="202400"/>
            <a:ext cx="10972801" cy="1570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sldNum" idx="12"/>
          </p:nvPr>
        </p:nvSpPr>
        <p:spPr>
          <a:xfrm>
            <a:off x="594359" y="6332220"/>
            <a:ext cx="168089" cy="165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el 3">
  <p:cSld name="Titel 3 2"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7" name="Google Shape;107;p22" descr="Grafik 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419632" y="5890912"/>
            <a:ext cx="1307557" cy="713857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2"/>
          <p:cNvSpPr txBox="1">
            <a:spLocks noGrp="1"/>
          </p:cNvSpPr>
          <p:nvPr>
            <p:ph type="title"/>
          </p:nvPr>
        </p:nvSpPr>
        <p:spPr>
          <a:xfrm>
            <a:off x="594359" y="411479"/>
            <a:ext cx="5486402" cy="3291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109" name="Google Shape;109;p22"/>
          <p:cNvSpPr txBox="1">
            <a:spLocks noGrp="1"/>
          </p:cNvSpPr>
          <p:nvPr>
            <p:ph type="body" idx="1"/>
          </p:nvPr>
        </p:nvSpPr>
        <p:spPr>
          <a:xfrm>
            <a:off x="594359" y="4549552"/>
            <a:ext cx="5486402" cy="1645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None/>
              <a:defRPr sz="2400" b="1">
                <a:solidFill>
                  <a:schemeClr val="accent4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  <a:defRPr sz="2400" b="1">
                <a:solidFill>
                  <a:schemeClr val="accent4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  <a:defRPr sz="2400" b="1">
                <a:solidFill>
                  <a:schemeClr val="accent4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  <a:defRPr sz="2400" b="1">
                <a:solidFill>
                  <a:schemeClr val="accent4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  <a:defRPr sz="2400" b="1">
                <a:solidFill>
                  <a:schemeClr val="accent4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110" name="Google Shape;110;p22"/>
          <p:cNvCxnSpPr/>
          <p:nvPr/>
        </p:nvCxnSpPr>
        <p:spPr>
          <a:xfrm>
            <a:off x="594359" y="3950208"/>
            <a:ext cx="2133602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11" name="Google Shape;111;p22"/>
          <p:cNvSpPr/>
          <p:nvPr/>
        </p:nvSpPr>
        <p:spPr>
          <a:xfrm>
            <a:off x="10874687" y="-9"/>
            <a:ext cx="1317315" cy="124490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517" y="21600"/>
                </a:moveTo>
                <a:cubicBezTo>
                  <a:pt x="9633" y="21600"/>
                  <a:pt x="0" y="11929"/>
                  <a:pt x="0" y="0"/>
                </a:cubicBezTo>
                <a:lnTo>
                  <a:pt x="2160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2" name="Google Shape;112;p22"/>
          <p:cNvSpPr/>
          <p:nvPr/>
        </p:nvSpPr>
        <p:spPr>
          <a:xfrm>
            <a:off x="6210034" y="0"/>
            <a:ext cx="3792979" cy="189649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0"/>
                </a:moveTo>
                <a:cubicBezTo>
                  <a:pt x="21600" y="11929"/>
                  <a:pt x="16765" y="21600"/>
                  <a:pt x="10800" y="21600"/>
                </a:cubicBezTo>
                <a:cubicBezTo>
                  <a:pt x="4835" y="21600"/>
                  <a:pt x="0" y="11929"/>
                  <a:pt x="0" y="0"/>
                </a:cubicBezTo>
                <a:lnTo>
                  <a:pt x="1080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3" name="Google Shape;113;p22"/>
          <p:cNvSpPr/>
          <p:nvPr/>
        </p:nvSpPr>
        <p:spPr>
          <a:xfrm rot="5400000">
            <a:off x="9347265" y="2480753"/>
            <a:ext cx="3792978" cy="189649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0"/>
                </a:moveTo>
                <a:cubicBezTo>
                  <a:pt x="21600" y="11929"/>
                  <a:pt x="16765" y="21600"/>
                  <a:pt x="10800" y="21600"/>
                </a:cubicBezTo>
                <a:cubicBezTo>
                  <a:pt x="4835" y="21600"/>
                  <a:pt x="0" y="11929"/>
                  <a:pt x="0" y="0"/>
                </a:cubicBezTo>
                <a:lnTo>
                  <a:pt x="10800" y="0"/>
                </a:lnTo>
                <a:close/>
              </a:path>
            </a:pathLst>
          </a:custGeom>
          <a:solidFill>
            <a:srgbClr val="65B2BE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168089" cy="1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Finanzierung">
  <p:cSld name="Finanzierung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23" descr="Grafik 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419632" y="5890912"/>
            <a:ext cx="1307557" cy="713857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>
            <a:off x="2179160" y="3113784"/>
            <a:ext cx="4749961" cy="20367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1pPr>
            <a:lvl2pPr marL="914400" lvl="1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118" name="Google Shape;118;p23" descr="Grafik 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041069" y="2129065"/>
            <a:ext cx="3150693" cy="872961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23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168089" cy="1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Zusammenfassung 2">
  <p:cSld name="Zusammenfassung 2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12" descr="Grafik 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419632" y="5890912"/>
            <a:ext cx="1307557" cy="71385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1" name="Google Shape;31;p12"/>
          <p:cNvCxnSpPr/>
          <p:nvPr/>
        </p:nvCxnSpPr>
        <p:spPr>
          <a:xfrm>
            <a:off x="594359" y="2148838"/>
            <a:ext cx="2133602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32" name="Google Shape;32;p12"/>
          <p:cNvSpPr txBox="1">
            <a:spLocks noGrp="1"/>
          </p:cNvSpPr>
          <p:nvPr>
            <p:ph type="title"/>
          </p:nvPr>
        </p:nvSpPr>
        <p:spPr>
          <a:xfrm>
            <a:off x="594359" y="102874"/>
            <a:ext cx="11318838" cy="1680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12"/>
          <p:cNvSpPr txBox="1">
            <a:spLocks noGrp="1"/>
          </p:cNvSpPr>
          <p:nvPr>
            <p:ph type="body" idx="1"/>
          </p:nvPr>
        </p:nvSpPr>
        <p:spPr>
          <a:xfrm>
            <a:off x="3657598" y="2282007"/>
            <a:ext cx="8130211" cy="3699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None/>
              <a:defRPr sz="2000"/>
            </a:lvl1pPr>
            <a:lvl2pPr marL="914400" lvl="1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Char char="•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Char char="•"/>
              <a:defRPr sz="2000"/>
            </a:lvl3pPr>
            <a:lvl4pPr marL="1828800" lvl="3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34" name="Google Shape;34;p12"/>
          <p:cNvGrpSpPr/>
          <p:nvPr/>
        </p:nvGrpSpPr>
        <p:grpSpPr>
          <a:xfrm>
            <a:off x="-4" y="3804831"/>
            <a:ext cx="961204" cy="3033144"/>
            <a:chOff x="-1" y="-1"/>
            <a:chExt cx="961204" cy="3033143"/>
          </a:xfrm>
        </p:grpSpPr>
        <p:sp>
          <p:nvSpPr>
            <p:cNvPr id="35" name="Google Shape;35;p12"/>
            <p:cNvSpPr/>
            <p:nvPr/>
          </p:nvSpPr>
          <p:spPr>
            <a:xfrm rot="-5400000">
              <a:off x="-436036" y="441921"/>
              <a:ext cx="1839161" cy="955316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600" y="0"/>
                  </a:moveTo>
                  <a:cubicBezTo>
                    <a:pt x="21600" y="11929"/>
                    <a:pt x="16765" y="21600"/>
                    <a:pt x="10800" y="21600"/>
                  </a:cubicBezTo>
                  <a:cubicBezTo>
                    <a:pt x="4835" y="21600"/>
                    <a:pt x="0" y="11929"/>
                    <a:pt x="0" y="0"/>
                  </a:cubicBezTo>
                  <a:lnTo>
                    <a:pt x="108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6" name="Google Shape;36;p12"/>
            <p:cNvSpPr/>
            <p:nvPr/>
          </p:nvSpPr>
          <p:spPr>
            <a:xfrm rot="-5400000">
              <a:off x="-219321" y="2326180"/>
              <a:ext cx="926281" cy="487641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600" y="0"/>
                  </a:moveTo>
                  <a:cubicBezTo>
                    <a:pt x="21600" y="11929"/>
                    <a:pt x="16765" y="21600"/>
                    <a:pt x="10800" y="21600"/>
                  </a:cubicBezTo>
                  <a:cubicBezTo>
                    <a:pt x="4835" y="21600"/>
                    <a:pt x="0" y="11929"/>
                    <a:pt x="0" y="0"/>
                  </a:cubicBezTo>
                  <a:lnTo>
                    <a:pt x="10800" y="0"/>
                  </a:lnTo>
                  <a:close/>
                </a:path>
              </a:pathLst>
            </a:custGeom>
            <a:solidFill>
              <a:srgbClr val="65B2BE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" name="Google Shape;37;p12"/>
            <p:cNvSpPr/>
            <p:nvPr/>
          </p:nvSpPr>
          <p:spPr>
            <a:xfrm rot="-5400000">
              <a:off x="209622" y="1219890"/>
              <a:ext cx="634043" cy="658681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8" name="Google Shape;38;p12"/>
          <p:cNvSpPr txBox="1">
            <a:spLocks noGrp="1"/>
          </p:cNvSpPr>
          <p:nvPr>
            <p:ph type="sldNum" idx="12"/>
          </p:nvPr>
        </p:nvSpPr>
        <p:spPr>
          <a:xfrm>
            <a:off x="594359" y="6332220"/>
            <a:ext cx="168089" cy="165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el 3">
  <p:cSld name="Titel 3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13" descr="Google Shape;14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419632" y="5890912"/>
            <a:ext cx="1307557" cy="713857"/>
          </a:xfrm>
          <a:prstGeom prst="rect">
            <a:avLst/>
          </a:prstGeom>
          <a:noFill/>
          <a:ln>
            <a:noFill/>
          </a:ln>
        </p:spPr>
      </p:pic>
      <p:sp>
        <p:nvSpPr>
          <p:cNvPr id="41" name="Google Shape;41;p13"/>
          <p:cNvSpPr txBox="1">
            <a:spLocks noGrp="1"/>
          </p:cNvSpPr>
          <p:nvPr>
            <p:ph type="title"/>
          </p:nvPr>
        </p:nvSpPr>
        <p:spPr>
          <a:xfrm>
            <a:off x="594359" y="411479"/>
            <a:ext cx="5486402" cy="3291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Play"/>
              <a:buNone/>
              <a:defRPr sz="6000">
                <a:solidFill>
                  <a:srgbClr val="3F3F3F"/>
                </a:solidFill>
                <a:latin typeface="Play"/>
                <a:ea typeface="Play"/>
                <a:cs typeface="Play"/>
                <a:sym typeface="Play"/>
              </a:defRPr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42" name="Google Shape;42;p13"/>
          <p:cNvSpPr txBox="1">
            <a:spLocks noGrp="1"/>
          </p:cNvSpPr>
          <p:nvPr>
            <p:ph type="body" idx="1"/>
          </p:nvPr>
        </p:nvSpPr>
        <p:spPr>
          <a:xfrm>
            <a:off x="594359" y="4549552"/>
            <a:ext cx="5486402" cy="1645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None/>
              <a:defRPr sz="2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lvl="1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  <a:defRPr sz="2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lvl="2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  <a:defRPr sz="2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lvl="3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  <a:defRPr sz="2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lvl="4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  <a:defRPr sz="2400" b="1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43" name="Google Shape;43;p13"/>
          <p:cNvCxnSpPr/>
          <p:nvPr/>
        </p:nvCxnSpPr>
        <p:spPr>
          <a:xfrm>
            <a:off x="594359" y="3950208"/>
            <a:ext cx="2133602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44" name="Google Shape;44;p13"/>
          <p:cNvSpPr/>
          <p:nvPr/>
        </p:nvSpPr>
        <p:spPr>
          <a:xfrm>
            <a:off x="10874687" y="-9"/>
            <a:ext cx="1317315" cy="124490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517" y="21600"/>
                </a:moveTo>
                <a:cubicBezTo>
                  <a:pt x="9633" y="21600"/>
                  <a:pt x="0" y="11929"/>
                  <a:pt x="0" y="0"/>
                </a:cubicBezTo>
                <a:lnTo>
                  <a:pt x="2160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" name="Google Shape;45;p13"/>
          <p:cNvSpPr/>
          <p:nvPr/>
        </p:nvSpPr>
        <p:spPr>
          <a:xfrm>
            <a:off x="6210034" y="0"/>
            <a:ext cx="3792979" cy="1896490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0"/>
                </a:moveTo>
                <a:cubicBezTo>
                  <a:pt x="21600" y="11929"/>
                  <a:pt x="16765" y="21600"/>
                  <a:pt x="10800" y="21600"/>
                </a:cubicBezTo>
                <a:cubicBezTo>
                  <a:pt x="4835" y="21600"/>
                  <a:pt x="0" y="11929"/>
                  <a:pt x="0" y="0"/>
                </a:cubicBezTo>
                <a:lnTo>
                  <a:pt x="1080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" name="Google Shape;46;p13"/>
          <p:cNvSpPr/>
          <p:nvPr/>
        </p:nvSpPr>
        <p:spPr>
          <a:xfrm rot="5400000">
            <a:off x="9347265" y="2480753"/>
            <a:ext cx="3792978" cy="1896492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0"/>
                </a:moveTo>
                <a:cubicBezTo>
                  <a:pt x="21600" y="11929"/>
                  <a:pt x="16765" y="21600"/>
                  <a:pt x="10800" y="21600"/>
                </a:cubicBezTo>
                <a:cubicBezTo>
                  <a:pt x="4835" y="21600"/>
                  <a:pt x="0" y="11929"/>
                  <a:pt x="0" y="0"/>
                </a:cubicBezTo>
                <a:lnTo>
                  <a:pt x="10800" y="0"/>
                </a:lnTo>
                <a:close/>
              </a:path>
            </a:pathLst>
          </a:custGeom>
          <a:solidFill>
            <a:srgbClr val="64B1BE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" name="Google Shape;47;p13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168089" cy="14783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el 1">
  <p:cSld name="Titel 1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14" descr="Grafik 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419632" y="5890912"/>
            <a:ext cx="1307557" cy="713857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Google Shape;50;p14"/>
          <p:cNvSpPr/>
          <p:nvPr/>
        </p:nvSpPr>
        <p:spPr>
          <a:xfrm rot="10800000">
            <a:off x="331999" y="4831776"/>
            <a:ext cx="4356929" cy="2026224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0"/>
                </a:moveTo>
                <a:cubicBezTo>
                  <a:pt x="21600" y="11929"/>
                  <a:pt x="16765" y="21600"/>
                  <a:pt x="10800" y="21600"/>
                </a:cubicBezTo>
                <a:cubicBezTo>
                  <a:pt x="4835" y="21600"/>
                  <a:pt x="0" y="11929"/>
                  <a:pt x="0" y="0"/>
                </a:cubicBezTo>
                <a:lnTo>
                  <a:pt x="10800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1" name="Google Shape;51;p14"/>
          <p:cNvSpPr txBox="1">
            <a:spLocks noGrp="1"/>
          </p:cNvSpPr>
          <p:nvPr>
            <p:ph type="title"/>
          </p:nvPr>
        </p:nvSpPr>
        <p:spPr>
          <a:xfrm>
            <a:off x="6309902" y="411479"/>
            <a:ext cx="5486402" cy="3291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cxnSp>
        <p:nvCxnSpPr>
          <p:cNvPr id="52" name="Google Shape;52;p14"/>
          <p:cNvCxnSpPr/>
          <p:nvPr/>
        </p:nvCxnSpPr>
        <p:spPr>
          <a:xfrm>
            <a:off x="6309358" y="3950208"/>
            <a:ext cx="2133603" cy="3992"/>
          </a:xfrm>
          <a:prstGeom prst="straightConnector1">
            <a:avLst/>
          </a:prstGeom>
          <a:noFill/>
          <a:ln w="101600" cap="flat" cmpd="sng">
            <a:solidFill>
              <a:schemeClr val="accent3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53" name="Google Shape;53;p14"/>
          <p:cNvSpPr/>
          <p:nvPr/>
        </p:nvSpPr>
        <p:spPr>
          <a:xfrm rot="10800000">
            <a:off x="7748" y="5613104"/>
            <a:ext cx="1317315" cy="1244905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517" y="21600"/>
                </a:moveTo>
                <a:cubicBezTo>
                  <a:pt x="9633" y="21600"/>
                  <a:pt x="0" y="11929"/>
                  <a:pt x="0" y="0"/>
                </a:cubicBezTo>
                <a:lnTo>
                  <a:pt x="2160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4" name="Google Shape;54;p14"/>
          <p:cNvSpPr/>
          <p:nvPr/>
        </p:nvSpPr>
        <p:spPr>
          <a:xfrm rot="-5400000">
            <a:off x="-524072" y="1350507"/>
            <a:ext cx="2127281" cy="106364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0"/>
                </a:moveTo>
                <a:cubicBezTo>
                  <a:pt x="21600" y="11929"/>
                  <a:pt x="16765" y="21600"/>
                  <a:pt x="10800" y="21600"/>
                </a:cubicBezTo>
                <a:cubicBezTo>
                  <a:pt x="4835" y="21600"/>
                  <a:pt x="0" y="11929"/>
                  <a:pt x="0" y="0"/>
                </a:cubicBezTo>
                <a:lnTo>
                  <a:pt x="1080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" name="Google Shape;55;p14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168089" cy="1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Agenda 1">
  <p:cSld name="Agenda 1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" name="Google Shape;57;p15" descr="Grafik 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419632" y="5890912"/>
            <a:ext cx="1307557" cy="713857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15"/>
          <p:cNvSpPr/>
          <p:nvPr/>
        </p:nvSpPr>
        <p:spPr>
          <a:xfrm>
            <a:off x="9879382" y="-2"/>
            <a:ext cx="2338192" cy="116909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0"/>
                </a:moveTo>
                <a:cubicBezTo>
                  <a:pt x="21600" y="11929"/>
                  <a:pt x="16765" y="21600"/>
                  <a:pt x="10800" y="21600"/>
                </a:cubicBezTo>
                <a:cubicBezTo>
                  <a:pt x="4835" y="21600"/>
                  <a:pt x="0" y="11929"/>
                  <a:pt x="0" y="0"/>
                </a:cubicBezTo>
                <a:lnTo>
                  <a:pt x="1080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9" name="Google Shape;59;p15"/>
          <p:cNvSpPr txBox="1">
            <a:spLocks noGrp="1"/>
          </p:cNvSpPr>
          <p:nvPr>
            <p:ph type="title"/>
          </p:nvPr>
        </p:nvSpPr>
        <p:spPr>
          <a:xfrm>
            <a:off x="594359" y="189572"/>
            <a:ext cx="6787748" cy="15935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Play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5"/>
          <p:cNvSpPr txBox="1">
            <a:spLocks noGrp="1"/>
          </p:cNvSpPr>
          <p:nvPr>
            <p:ph type="body" idx="1"/>
          </p:nvPr>
        </p:nvSpPr>
        <p:spPr>
          <a:xfrm>
            <a:off x="594359" y="2281918"/>
            <a:ext cx="6787747" cy="370851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80000"/>
              </a:lnSpc>
              <a:spcBef>
                <a:spcPts val="22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None/>
              <a:defRPr sz="2400" b="1">
                <a:solidFill>
                  <a:schemeClr val="accent4"/>
                </a:solidFill>
              </a:defRPr>
            </a:lvl1pPr>
            <a:lvl2pPr marL="914400" lvl="1" indent="-381000" algn="l">
              <a:lnSpc>
                <a:spcPct val="80000"/>
              </a:lnSpc>
              <a:spcBef>
                <a:spcPts val="22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  <a:defRPr sz="2400" b="1">
                <a:solidFill>
                  <a:schemeClr val="accent4"/>
                </a:solidFill>
              </a:defRPr>
            </a:lvl2pPr>
            <a:lvl3pPr marL="1371600" lvl="2" indent="-381000" algn="l">
              <a:lnSpc>
                <a:spcPct val="80000"/>
              </a:lnSpc>
              <a:spcBef>
                <a:spcPts val="22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  <a:defRPr sz="2400" b="1">
                <a:solidFill>
                  <a:schemeClr val="accent4"/>
                </a:solidFill>
              </a:defRPr>
            </a:lvl3pPr>
            <a:lvl4pPr marL="1828800" lvl="3" indent="-381000" algn="l">
              <a:lnSpc>
                <a:spcPct val="80000"/>
              </a:lnSpc>
              <a:spcBef>
                <a:spcPts val="22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  <a:defRPr sz="2400" b="1">
                <a:solidFill>
                  <a:schemeClr val="accent4"/>
                </a:solidFill>
              </a:defRPr>
            </a:lvl4pPr>
            <a:lvl5pPr marL="2286000" lvl="4" indent="-381000" algn="l">
              <a:lnSpc>
                <a:spcPct val="80000"/>
              </a:lnSpc>
              <a:spcBef>
                <a:spcPts val="22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  <a:defRPr sz="2400" b="1">
                <a:solidFill>
                  <a:schemeClr val="accent4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61" name="Google Shape;61;p15"/>
          <p:cNvCxnSpPr/>
          <p:nvPr/>
        </p:nvCxnSpPr>
        <p:spPr>
          <a:xfrm>
            <a:off x="594360" y="2148839"/>
            <a:ext cx="2130552" cy="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62" name="Google Shape;62;p15"/>
          <p:cNvSpPr/>
          <p:nvPr/>
        </p:nvSpPr>
        <p:spPr>
          <a:xfrm>
            <a:off x="8076006" y="-1"/>
            <a:ext cx="1393348" cy="70609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0"/>
                </a:moveTo>
                <a:cubicBezTo>
                  <a:pt x="21600" y="11929"/>
                  <a:pt x="16765" y="21600"/>
                  <a:pt x="10800" y="21600"/>
                </a:cubicBezTo>
                <a:cubicBezTo>
                  <a:pt x="4835" y="21600"/>
                  <a:pt x="0" y="11929"/>
                  <a:pt x="0" y="0"/>
                </a:cubicBezTo>
                <a:lnTo>
                  <a:pt x="10800" y="0"/>
                </a:lnTo>
                <a:close/>
              </a:path>
            </a:pathLst>
          </a:custGeom>
          <a:solidFill>
            <a:srgbClr val="65B2BE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5"/>
          <p:cNvSpPr/>
          <p:nvPr/>
        </p:nvSpPr>
        <p:spPr>
          <a:xfrm>
            <a:off x="9723418" y="301731"/>
            <a:ext cx="846745" cy="808716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4" name="Google Shape;64;p15"/>
          <p:cNvSpPr txBox="1">
            <a:spLocks noGrp="1"/>
          </p:cNvSpPr>
          <p:nvPr>
            <p:ph type="sldNum" idx="12"/>
          </p:nvPr>
        </p:nvSpPr>
        <p:spPr>
          <a:xfrm>
            <a:off x="594359" y="6332220"/>
            <a:ext cx="168089" cy="165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el 2">
  <p:cSld name="Titel 2"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oogle Shape;66;p16" descr="Grafik 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419632" y="5890912"/>
            <a:ext cx="1307557" cy="713857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16"/>
          <p:cNvSpPr txBox="1">
            <a:spLocks noGrp="1"/>
          </p:cNvSpPr>
          <p:nvPr>
            <p:ph type="title"/>
          </p:nvPr>
        </p:nvSpPr>
        <p:spPr>
          <a:xfrm>
            <a:off x="6299834" y="430529"/>
            <a:ext cx="5486402" cy="3291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6000"/>
              <a:buFont typeface="Play"/>
              <a:buNone/>
              <a:defRPr sz="6000"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6"/>
          <p:cNvSpPr txBox="1">
            <a:spLocks noGrp="1"/>
          </p:cNvSpPr>
          <p:nvPr>
            <p:ph type="body" idx="1"/>
          </p:nvPr>
        </p:nvSpPr>
        <p:spPr>
          <a:xfrm>
            <a:off x="6299834" y="4568602"/>
            <a:ext cx="5486402" cy="164592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None/>
              <a:defRPr sz="2400" b="1">
                <a:solidFill>
                  <a:schemeClr val="accent4"/>
                </a:solidFill>
              </a:defRPr>
            </a:lvl1pPr>
            <a:lvl2pPr marL="914400" lvl="1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  <a:defRPr sz="2400" b="1">
                <a:solidFill>
                  <a:schemeClr val="accent4"/>
                </a:solidFill>
              </a:defRPr>
            </a:lvl2pPr>
            <a:lvl3pPr marL="1371600" lvl="2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  <a:defRPr sz="2400" b="1">
                <a:solidFill>
                  <a:schemeClr val="accent4"/>
                </a:solidFill>
              </a:defRPr>
            </a:lvl3pPr>
            <a:lvl4pPr marL="1828800" lvl="3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  <a:defRPr sz="2400" b="1">
                <a:solidFill>
                  <a:schemeClr val="accent4"/>
                </a:solidFill>
              </a:defRPr>
            </a:lvl4pPr>
            <a:lvl5pPr marL="2286000" lvl="4" indent="-3810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400"/>
              <a:buFont typeface="Arial"/>
              <a:buChar char="•"/>
              <a:defRPr sz="2400" b="1">
                <a:solidFill>
                  <a:schemeClr val="accent4"/>
                </a:solidFill>
              </a:defRPr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69" name="Google Shape;69;p16"/>
          <p:cNvCxnSpPr/>
          <p:nvPr/>
        </p:nvCxnSpPr>
        <p:spPr>
          <a:xfrm>
            <a:off x="6309358" y="3950208"/>
            <a:ext cx="2133603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70" name="Google Shape;70;p16"/>
          <p:cNvSpPr>
            <a:spLocks noGrp="1"/>
          </p:cNvSpPr>
          <p:nvPr>
            <p:ph type="pic" idx="2"/>
          </p:nvPr>
        </p:nvSpPr>
        <p:spPr>
          <a:xfrm>
            <a:off x="-2" y="-11115"/>
            <a:ext cx="5628072" cy="6858002"/>
          </a:xfrm>
          <a:prstGeom prst="rect">
            <a:avLst/>
          </a:prstGeom>
          <a:noFill/>
          <a:ln>
            <a:noFill/>
          </a:ln>
        </p:spPr>
      </p:sp>
      <p:sp>
        <p:nvSpPr>
          <p:cNvPr id="71" name="Google Shape;71;p16"/>
          <p:cNvSpPr txBox="1">
            <a:spLocks noGrp="1"/>
          </p:cNvSpPr>
          <p:nvPr>
            <p:ph type="sldNum" idx="12"/>
          </p:nvPr>
        </p:nvSpPr>
        <p:spPr>
          <a:xfrm>
            <a:off x="8737600" y="6356350"/>
            <a:ext cx="168089" cy="16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el und zwei Inhalte 2">
  <p:cSld name="Titel und zwei Inhalte 2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7"/>
          <p:cNvSpPr txBox="1">
            <a:spLocks noGrp="1"/>
          </p:cNvSpPr>
          <p:nvPr>
            <p:ph type="title"/>
          </p:nvPr>
        </p:nvSpPr>
        <p:spPr>
          <a:xfrm>
            <a:off x="594359" y="278129"/>
            <a:ext cx="9778367" cy="14945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7"/>
          <p:cNvSpPr txBox="1">
            <a:spLocks noGrp="1"/>
          </p:cNvSpPr>
          <p:nvPr>
            <p:ph type="body" idx="1"/>
          </p:nvPr>
        </p:nvSpPr>
        <p:spPr>
          <a:xfrm>
            <a:off x="594359" y="2676525"/>
            <a:ext cx="4490830" cy="359747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None/>
              <a:defRPr sz="2000"/>
            </a:lvl1pPr>
            <a:lvl2pPr marL="914400" lvl="1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Char char="•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Char char="•"/>
              <a:defRPr sz="2000"/>
            </a:lvl3pPr>
            <a:lvl4pPr marL="1828800" lvl="3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/>
          <p:nvPr/>
        </p:nvSpPr>
        <p:spPr>
          <a:xfrm>
            <a:off x="9879382" y="-2"/>
            <a:ext cx="2338192" cy="1169098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0"/>
                </a:moveTo>
                <a:cubicBezTo>
                  <a:pt x="21600" y="11929"/>
                  <a:pt x="16765" y="21600"/>
                  <a:pt x="10800" y="21600"/>
                </a:cubicBezTo>
                <a:cubicBezTo>
                  <a:pt x="4835" y="21600"/>
                  <a:pt x="0" y="11929"/>
                  <a:pt x="0" y="0"/>
                </a:cubicBezTo>
                <a:lnTo>
                  <a:pt x="10800" y="0"/>
                </a:lnTo>
                <a:close/>
              </a:path>
            </a:pathLst>
          </a:custGeom>
          <a:solidFill>
            <a:srgbClr val="B0D8DE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" name="Google Shape;76;p17"/>
          <p:cNvSpPr/>
          <p:nvPr/>
        </p:nvSpPr>
        <p:spPr>
          <a:xfrm>
            <a:off x="8335967" y="-1"/>
            <a:ext cx="1393348" cy="706091"/>
          </a:xfrm>
          <a:custGeom>
            <a:avLst/>
            <a:gdLst/>
            <a:ahLst/>
            <a:cxnLst/>
            <a:rect l="l" t="t" r="r" b="b"/>
            <a:pathLst>
              <a:path w="21600" h="21600" extrusionOk="0">
                <a:moveTo>
                  <a:pt x="21600" y="0"/>
                </a:moveTo>
                <a:cubicBezTo>
                  <a:pt x="21600" y="11929"/>
                  <a:pt x="16765" y="21600"/>
                  <a:pt x="10800" y="21600"/>
                </a:cubicBezTo>
                <a:cubicBezTo>
                  <a:pt x="4835" y="21600"/>
                  <a:pt x="0" y="11929"/>
                  <a:pt x="0" y="0"/>
                </a:cubicBezTo>
                <a:lnTo>
                  <a:pt x="10800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77;p17"/>
          <p:cNvSpPr/>
          <p:nvPr/>
        </p:nvSpPr>
        <p:spPr>
          <a:xfrm>
            <a:off x="9624159" y="313423"/>
            <a:ext cx="1157489" cy="1157488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txBody>
          <a:bodyPr spcFirstLastPara="1" wrap="square" lIns="45700" tIns="45700" rIns="45700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rgbClr val="0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8" name="Google Shape;78;p17"/>
          <p:cNvSpPr txBox="1">
            <a:spLocks noGrp="1"/>
          </p:cNvSpPr>
          <p:nvPr>
            <p:ph type="sldNum" idx="12"/>
          </p:nvPr>
        </p:nvSpPr>
        <p:spPr>
          <a:xfrm>
            <a:off x="594359" y="6332220"/>
            <a:ext cx="168089" cy="165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elinhalt und Bild">
  <p:cSld name="Titelinhalt und Bild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" name="Google Shape;80;p18" descr="Grafik 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419632" y="5890912"/>
            <a:ext cx="1307557" cy="713857"/>
          </a:xfrm>
          <a:prstGeom prst="rect">
            <a:avLst/>
          </a:prstGeom>
          <a:noFill/>
          <a:ln>
            <a:noFill/>
          </a:ln>
        </p:spPr>
      </p:pic>
      <p:sp>
        <p:nvSpPr>
          <p:cNvPr id="81" name="Google Shape;81;p18"/>
          <p:cNvSpPr txBox="1">
            <a:spLocks noGrp="1"/>
          </p:cNvSpPr>
          <p:nvPr>
            <p:ph type="title"/>
          </p:nvPr>
        </p:nvSpPr>
        <p:spPr>
          <a:xfrm>
            <a:off x="575309" y="278129"/>
            <a:ext cx="5063493" cy="235402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8"/>
          <p:cNvSpPr txBox="1">
            <a:spLocks noGrp="1"/>
          </p:cNvSpPr>
          <p:nvPr>
            <p:ph type="body" idx="1"/>
          </p:nvPr>
        </p:nvSpPr>
        <p:spPr>
          <a:xfrm>
            <a:off x="594359" y="3279578"/>
            <a:ext cx="5044443" cy="2994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None/>
              <a:defRPr sz="2000"/>
            </a:lvl1pPr>
            <a:lvl2pPr marL="914400" lvl="1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Char char="•"/>
              <a:defRPr sz="2000"/>
            </a:lvl2pPr>
            <a:lvl3pPr marL="1371600" lvl="2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Char char="•"/>
              <a:defRPr sz="2000"/>
            </a:lvl3pPr>
            <a:lvl4pPr marL="1828800" lvl="3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Char char="•"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cxnSp>
        <p:nvCxnSpPr>
          <p:cNvPr id="83" name="Google Shape;83;p18"/>
          <p:cNvCxnSpPr/>
          <p:nvPr/>
        </p:nvCxnSpPr>
        <p:spPr>
          <a:xfrm>
            <a:off x="594359" y="2997457"/>
            <a:ext cx="2133602" cy="3994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84" name="Google Shape;84;p18"/>
          <p:cNvSpPr>
            <a:spLocks noGrp="1"/>
          </p:cNvSpPr>
          <p:nvPr>
            <p:ph type="pic" idx="2"/>
          </p:nvPr>
        </p:nvSpPr>
        <p:spPr>
          <a:xfrm flipH="1">
            <a:off x="6733503" y="0"/>
            <a:ext cx="5458498" cy="6858000"/>
          </a:xfrm>
          <a:prstGeom prst="rect">
            <a:avLst/>
          </a:prstGeom>
          <a:noFill/>
          <a:ln>
            <a:noFill/>
          </a:ln>
        </p:spPr>
      </p:sp>
      <p:sp>
        <p:nvSpPr>
          <p:cNvPr id="85" name="Google Shape;85;p18"/>
          <p:cNvSpPr txBox="1">
            <a:spLocks noGrp="1"/>
          </p:cNvSpPr>
          <p:nvPr>
            <p:ph type="sldNum" idx="12"/>
          </p:nvPr>
        </p:nvSpPr>
        <p:spPr>
          <a:xfrm>
            <a:off x="594359" y="6332220"/>
            <a:ext cx="168089" cy="165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Titelinhalt und Tabelle">
  <p:cSld name="Titelinhalt und Tabelle"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" name="Google Shape;87;p19" descr="Grafik 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419632" y="5890912"/>
            <a:ext cx="1307557" cy="713857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9"/>
          <p:cNvSpPr txBox="1">
            <a:spLocks noGrp="1"/>
          </p:cNvSpPr>
          <p:nvPr>
            <p:ph type="title"/>
          </p:nvPr>
        </p:nvSpPr>
        <p:spPr>
          <a:xfrm>
            <a:off x="3661409" y="4661717"/>
            <a:ext cx="7936232" cy="13807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lv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1pPr>
            <a:lvl2pPr lvl="1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2pPr>
            <a:lvl3pPr lvl="2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3pPr>
            <a:lvl4pPr lvl="3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4pPr>
            <a:lvl5pPr lvl="4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5pPr>
            <a:lvl6pPr lvl="5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6pPr>
            <a:lvl7pPr lvl="6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7pPr>
            <a:lvl8pPr lvl="7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8pPr>
            <a:lvl9pPr lvl="8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1800"/>
              <a:buNone/>
              <a:defRPr/>
            </a:lvl9pPr>
          </a:lstStyle>
          <a:p>
            <a:endParaRPr/>
          </a:p>
        </p:txBody>
      </p:sp>
      <p:cxnSp>
        <p:nvCxnSpPr>
          <p:cNvPr id="89" name="Google Shape;89;p19"/>
          <p:cNvCxnSpPr/>
          <p:nvPr/>
        </p:nvCxnSpPr>
        <p:spPr>
          <a:xfrm>
            <a:off x="3670933" y="6313170"/>
            <a:ext cx="2133603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90" name="Google Shape;90;p19"/>
          <p:cNvSpPr txBox="1">
            <a:spLocks noGrp="1"/>
          </p:cNvSpPr>
          <p:nvPr>
            <p:ph type="body" idx="1"/>
          </p:nvPr>
        </p:nvSpPr>
        <p:spPr>
          <a:xfrm>
            <a:off x="603884" y="584005"/>
            <a:ext cx="2825116" cy="3999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None/>
              <a:defRPr sz="2000"/>
            </a:lvl1pPr>
            <a:lvl2pPr marL="914400" lvl="1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None/>
              <a:defRPr sz="2000"/>
            </a:lvl2pPr>
            <a:lvl3pPr marL="1371600" lvl="2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None/>
              <a:defRPr sz="2000"/>
            </a:lvl3pPr>
            <a:lvl4pPr marL="1828800" lvl="3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None/>
              <a:defRPr sz="2000"/>
            </a:lvl4pPr>
            <a:lvl5pPr marL="2286000" lvl="4" indent="-228600" algn="l">
              <a:lnSpc>
                <a:spcPct val="90000"/>
              </a:lnSpc>
              <a:spcBef>
                <a:spcPts val="1800"/>
              </a:spcBef>
              <a:spcAft>
                <a:spcPts val="0"/>
              </a:spcAft>
              <a:buClr>
                <a:srgbClr val="404040"/>
              </a:buClr>
              <a:buSzPts val="2000"/>
              <a:buFont typeface="Arial"/>
              <a:buNone/>
              <a:defRPr sz="2000"/>
            </a:lvl5pPr>
            <a:lvl6pPr marL="2743200" lvl="5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91" name="Google Shape;91;p19"/>
          <p:cNvGrpSpPr/>
          <p:nvPr/>
        </p:nvGrpSpPr>
        <p:grpSpPr>
          <a:xfrm>
            <a:off x="5885" y="3804833"/>
            <a:ext cx="1315507" cy="3053170"/>
            <a:chOff x="-2" y="-1"/>
            <a:chExt cx="1315504" cy="3053169"/>
          </a:xfrm>
        </p:grpSpPr>
        <p:sp>
          <p:nvSpPr>
            <p:cNvPr id="92" name="Google Shape;92;p19"/>
            <p:cNvSpPr/>
            <p:nvPr/>
          </p:nvSpPr>
          <p:spPr>
            <a:xfrm rot="-5400000">
              <a:off x="-441923" y="441921"/>
              <a:ext cx="1839160" cy="955317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600" y="0"/>
                  </a:moveTo>
                  <a:cubicBezTo>
                    <a:pt x="21600" y="11929"/>
                    <a:pt x="16765" y="21600"/>
                    <a:pt x="10800" y="21600"/>
                  </a:cubicBezTo>
                  <a:cubicBezTo>
                    <a:pt x="4835" y="21600"/>
                    <a:pt x="0" y="11929"/>
                    <a:pt x="0" y="0"/>
                  </a:cubicBezTo>
                  <a:lnTo>
                    <a:pt x="1080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3" name="Google Shape;93;p19"/>
            <p:cNvSpPr/>
            <p:nvPr/>
          </p:nvSpPr>
          <p:spPr>
            <a:xfrm rot="-5400000">
              <a:off x="-259498" y="2216696"/>
              <a:ext cx="1095969" cy="576975"/>
            </a:xfrm>
            <a:custGeom>
              <a:avLst/>
              <a:gdLst/>
              <a:ahLst/>
              <a:cxnLst/>
              <a:rect l="l" t="t" r="r" b="b"/>
              <a:pathLst>
                <a:path w="21600" h="21600" extrusionOk="0">
                  <a:moveTo>
                    <a:pt x="21600" y="0"/>
                  </a:moveTo>
                  <a:cubicBezTo>
                    <a:pt x="21600" y="11929"/>
                    <a:pt x="16765" y="21600"/>
                    <a:pt x="10800" y="21600"/>
                  </a:cubicBezTo>
                  <a:cubicBezTo>
                    <a:pt x="4835" y="21600"/>
                    <a:pt x="0" y="11929"/>
                    <a:pt x="0" y="0"/>
                  </a:cubicBezTo>
                  <a:lnTo>
                    <a:pt x="10800" y="0"/>
                  </a:lnTo>
                  <a:close/>
                </a:path>
              </a:pathLst>
            </a:custGeom>
            <a:solidFill>
              <a:srgbClr val="65B2BE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94" name="Google Shape;94;p19"/>
            <p:cNvSpPr/>
            <p:nvPr/>
          </p:nvSpPr>
          <p:spPr>
            <a:xfrm rot="-5400000">
              <a:off x="669141" y="1627857"/>
              <a:ext cx="634043" cy="658681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txBody>
            <a:bodyPr spcFirstLastPara="1" wrap="square" lIns="45700" tIns="45700" rIns="457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FFFFFF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5" name="Google Shape;95;p19"/>
          <p:cNvSpPr txBox="1">
            <a:spLocks noGrp="1"/>
          </p:cNvSpPr>
          <p:nvPr>
            <p:ph type="sldNum" idx="12"/>
          </p:nvPr>
        </p:nvSpPr>
        <p:spPr>
          <a:xfrm>
            <a:off x="594359" y="6332220"/>
            <a:ext cx="168089" cy="165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6;p9" descr="Grafik 3"/>
          <p:cNvPicPr preferRelativeResize="0"/>
          <p:nvPr/>
        </p:nvPicPr>
        <p:blipFill rotWithShape="1">
          <a:blip r:embed="rId15">
            <a:alphaModFix/>
          </a:blip>
          <a:srcRect/>
          <a:stretch/>
        </p:blipFill>
        <p:spPr>
          <a:xfrm>
            <a:off x="10419632" y="5890912"/>
            <a:ext cx="1307557" cy="71385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7" name="Google Shape;7;p9"/>
          <p:cNvCxnSpPr/>
          <p:nvPr/>
        </p:nvCxnSpPr>
        <p:spPr>
          <a:xfrm>
            <a:off x="594359" y="2148838"/>
            <a:ext cx="2133602" cy="3992"/>
          </a:xfrm>
          <a:prstGeom prst="straightConnector1">
            <a:avLst/>
          </a:prstGeom>
          <a:noFill/>
          <a:ln w="101600" cap="flat" cmpd="sng">
            <a:solidFill>
              <a:schemeClr val="accent4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8" name="Google Shape;8;p9"/>
          <p:cNvSpPr txBox="1">
            <a:spLocks noGrp="1"/>
          </p:cNvSpPr>
          <p:nvPr>
            <p:ph type="title"/>
          </p:nvPr>
        </p:nvSpPr>
        <p:spPr>
          <a:xfrm>
            <a:off x="594359" y="202400"/>
            <a:ext cx="10972801" cy="1570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>
            <a:lvl1pPr marR="0" lvl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Play"/>
              <a:buNone/>
              <a:defRPr sz="4400" b="1" i="0" u="none" strike="noStrike" cap="none">
                <a:solidFill>
                  <a:srgbClr val="404040"/>
                </a:solidFill>
                <a:latin typeface="Play"/>
                <a:ea typeface="Play"/>
                <a:cs typeface="Play"/>
                <a:sym typeface="Play"/>
              </a:defRPr>
            </a:lvl1pPr>
            <a:lvl2pPr marR="0" lvl="1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Play"/>
              <a:buNone/>
              <a:defRPr sz="4400" b="1" i="0" u="none" strike="noStrike" cap="none">
                <a:solidFill>
                  <a:srgbClr val="404040"/>
                </a:solidFill>
                <a:latin typeface="Play"/>
                <a:ea typeface="Play"/>
                <a:cs typeface="Play"/>
                <a:sym typeface="Play"/>
              </a:defRPr>
            </a:lvl2pPr>
            <a:lvl3pPr marR="0" lvl="2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Play"/>
              <a:buNone/>
              <a:defRPr sz="4400" b="1" i="0" u="none" strike="noStrike" cap="none">
                <a:solidFill>
                  <a:srgbClr val="404040"/>
                </a:solidFill>
                <a:latin typeface="Play"/>
                <a:ea typeface="Play"/>
                <a:cs typeface="Play"/>
                <a:sym typeface="Play"/>
              </a:defRPr>
            </a:lvl3pPr>
            <a:lvl4pPr marR="0" lvl="3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Play"/>
              <a:buNone/>
              <a:defRPr sz="4400" b="1" i="0" u="none" strike="noStrike" cap="none">
                <a:solidFill>
                  <a:srgbClr val="404040"/>
                </a:solidFill>
                <a:latin typeface="Play"/>
                <a:ea typeface="Play"/>
                <a:cs typeface="Play"/>
                <a:sym typeface="Play"/>
              </a:defRPr>
            </a:lvl4pPr>
            <a:lvl5pPr marR="0" lvl="4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Play"/>
              <a:buNone/>
              <a:defRPr sz="4400" b="1" i="0" u="none" strike="noStrike" cap="none">
                <a:solidFill>
                  <a:srgbClr val="404040"/>
                </a:solidFill>
                <a:latin typeface="Play"/>
                <a:ea typeface="Play"/>
                <a:cs typeface="Play"/>
                <a:sym typeface="Play"/>
              </a:defRPr>
            </a:lvl5pPr>
            <a:lvl6pPr marR="0" lvl="5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Play"/>
              <a:buNone/>
              <a:defRPr sz="4400" b="1" i="0" u="none" strike="noStrike" cap="none">
                <a:solidFill>
                  <a:srgbClr val="404040"/>
                </a:solidFill>
                <a:latin typeface="Play"/>
                <a:ea typeface="Play"/>
                <a:cs typeface="Play"/>
                <a:sym typeface="Play"/>
              </a:defRPr>
            </a:lvl6pPr>
            <a:lvl7pPr marR="0" lvl="6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Play"/>
              <a:buNone/>
              <a:defRPr sz="4400" b="1" i="0" u="none" strike="noStrike" cap="none">
                <a:solidFill>
                  <a:srgbClr val="404040"/>
                </a:solidFill>
                <a:latin typeface="Play"/>
                <a:ea typeface="Play"/>
                <a:cs typeface="Play"/>
                <a:sym typeface="Play"/>
              </a:defRPr>
            </a:lvl7pPr>
            <a:lvl8pPr marR="0" lvl="7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Play"/>
              <a:buNone/>
              <a:defRPr sz="4400" b="1" i="0" u="none" strike="noStrike" cap="none">
                <a:solidFill>
                  <a:srgbClr val="404040"/>
                </a:solidFill>
                <a:latin typeface="Play"/>
                <a:ea typeface="Play"/>
                <a:cs typeface="Play"/>
                <a:sym typeface="Play"/>
              </a:defRPr>
            </a:lvl8pPr>
            <a:lvl9pPr marR="0" lvl="8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Play"/>
              <a:buNone/>
              <a:defRPr sz="4400" b="1" i="0" u="none" strike="noStrike" cap="none">
                <a:solidFill>
                  <a:srgbClr val="404040"/>
                </a:solidFill>
                <a:latin typeface="Play"/>
                <a:ea typeface="Play"/>
                <a:cs typeface="Play"/>
                <a:sym typeface="Play"/>
              </a:defRPr>
            </a:lvl9pPr>
          </a:lstStyle>
          <a:p>
            <a:endParaRPr/>
          </a:p>
        </p:txBody>
      </p:sp>
      <p:sp>
        <p:nvSpPr>
          <p:cNvPr id="9" name="Google Shape;9;p9"/>
          <p:cNvSpPr txBox="1">
            <a:spLocks noGrp="1"/>
          </p:cNvSpPr>
          <p:nvPr>
            <p:ph type="body" idx="1"/>
          </p:nvPr>
        </p:nvSpPr>
        <p:spPr>
          <a:xfrm>
            <a:off x="6805083" y="2438400"/>
            <a:ext cx="4775201" cy="441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rmAutofit/>
          </a:bodyPr>
          <a:lstStyle>
            <a:lvl1pPr marL="4572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2800"/>
              <a:buFont typeface="Arial"/>
              <a:buNone/>
              <a:defRPr sz="2800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404040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rgbClr val="40404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0" name="Google Shape;10;p9"/>
          <p:cNvSpPr txBox="1">
            <a:spLocks noGrp="1"/>
          </p:cNvSpPr>
          <p:nvPr>
            <p:ph type="sldNum" idx="12"/>
          </p:nvPr>
        </p:nvSpPr>
        <p:spPr>
          <a:xfrm>
            <a:off x="594359" y="6332220"/>
            <a:ext cx="168089" cy="165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  <a:defRPr sz="1100" b="1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51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4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" descr="Ein Bild, das Text, Schrift, Screenshot, Grafiken enthält.&#10;&#10;Automatisch generierte Beschreibu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737131" y="4836746"/>
            <a:ext cx="5273749" cy="1904297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17;p1"/>
          <p:cNvSpPr txBox="1"/>
          <p:nvPr/>
        </p:nvSpPr>
        <p:spPr>
          <a:xfrm>
            <a:off x="6309904" y="4085366"/>
            <a:ext cx="2745196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de-DE" sz="1800" b="0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Datum</a:t>
            </a:r>
            <a:endParaRPr sz="1400" b="0" i="0" u="none" strike="noStrike" cap="none" dirty="0">
              <a:solidFill>
                <a:srgbClr val="000000"/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118" name="Google Shape;118;p1"/>
          <p:cNvSpPr txBox="1"/>
          <p:nvPr/>
        </p:nvSpPr>
        <p:spPr>
          <a:xfrm>
            <a:off x="6309904" y="2699012"/>
            <a:ext cx="5882100" cy="5847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3200" b="1" i="0" u="none" strike="noStrike" cap="none" dirty="0">
                <a:solidFill>
                  <a:srgbClr val="3F3F3F"/>
                </a:solidFill>
                <a:latin typeface="Aptos Serif" panose="02020604070405020304" pitchFamily="18" charset="0"/>
                <a:cs typeface="Aptos Serif" panose="02020604070405020304" pitchFamily="18" charset="0"/>
                <a:sym typeface="Arial"/>
              </a:rPr>
              <a:t>Training Skill</a:t>
            </a:r>
            <a:r>
              <a:rPr lang="de-DE" sz="3200" b="1" dirty="0">
                <a:solidFill>
                  <a:srgbClr val="3F3F3F"/>
                </a:solidFill>
                <a:latin typeface="Aptos Serif" panose="02020604070405020304" pitchFamily="18" charset="0"/>
                <a:cs typeface="Aptos Serif" panose="02020604070405020304" pitchFamily="18" charset="0"/>
              </a:rPr>
              <a:t>s - Übung</a:t>
            </a:r>
            <a:endParaRPr sz="3200" b="1" i="0" u="none" strike="noStrike" cap="none" dirty="0">
              <a:solidFill>
                <a:srgbClr val="3F3F3F"/>
              </a:solidFill>
              <a:latin typeface="Aptos Serif" panose="02020604070405020304" pitchFamily="18" charset="0"/>
              <a:cs typeface="Aptos Serif" panose="02020604070405020304" pitchFamily="18" charset="0"/>
              <a:sym typeface="Arial"/>
            </a:endParaRPr>
          </a:p>
        </p:txBody>
      </p:sp>
      <p:pic>
        <p:nvPicPr>
          <p:cNvPr id="119" name="Google Shape;119;p1" descr="Ein Bild, das Screenshot, Grafiken, Schrift, Grafikdesign enthält.&#10;&#10;Automatisch generierte Beschreibu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686857" y="2224159"/>
            <a:ext cx="3409143" cy="1861207"/>
          </a:xfrm>
          <a:prstGeom prst="rect">
            <a:avLst/>
          </a:prstGeom>
          <a:noFill/>
          <a:ln>
            <a:noFill/>
          </a:ln>
        </p:spPr>
      </p:pic>
      <p:sp>
        <p:nvSpPr>
          <p:cNvPr id="121" name="Google Shape;121;p1"/>
          <p:cNvSpPr txBox="1"/>
          <p:nvPr/>
        </p:nvSpPr>
        <p:spPr>
          <a:xfrm>
            <a:off x="6309904" y="1956744"/>
            <a:ext cx="4891496" cy="64629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de-DE" sz="1800" b="0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Train </a:t>
            </a:r>
            <a:r>
              <a:rPr lang="de-DE" sz="1800" b="0" i="0" u="none" strike="noStrike" cap="none" dirty="0" err="1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the</a:t>
            </a:r>
            <a:r>
              <a:rPr lang="de-DE" sz="1800" b="0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 Trainer: </a:t>
            </a:r>
            <a:endParaRPr sz="1400" b="0" i="0" u="none" strike="noStrike" cap="none" dirty="0">
              <a:solidFill>
                <a:srgbClr val="000000"/>
              </a:solidFill>
              <a:latin typeface="Aptos" panose="020B0004020202020204" pitchFamily="34" charset="0"/>
              <a:sym typeface="Arial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de-DE" sz="1800" b="0" i="0" u="none" strike="noStrike" cap="none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Nachhaltige Beschaffung in Kommunen </a:t>
            </a:r>
            <a:endParaRPr sz="1800" b="0" i="0" u="none" strike="noStrike" cap="none" dirty="0">
              <a:solidFill>
                <a:srgbClr val="3F3F3F"/>
              </a:solidFill>
              <a:latin typeface="Aptos" panose="020B0004020202020204" pitchFamily="34" charset="0"/>
              <a:sym typeface="Arial"/>
            </a:endParaRPr>
          </a:p>
        </p:txBody>
      </p:sp>
      <p:pic>
        <p:nvPicPr>
          <p:cNvPr id="3" name="Grafik 2" descr="Ein Bild, das Text, Screenshot, Schrift enthält.&#10;&#10;KI-generierte Inhalte können fehlerhaft sein.">
            <a:extLst>
              <a:ext uri="{FF2B5EF4-FFF2-40B4-BE49-F238E27FC236}">
                <a16:creationId xmlns:a16="http://schemas.microsoft.com/office/drawing/2014/main" id="{F25F6492-FEBB-3B1B-71C2-28018DA5642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5383033"/>
            <a:ext cx="3687417" cy="1474967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" name="Google Shape;130;p2"/>
          <p:cNvSpPr txBox="1">
            <a:spLocks noGrp="1"/>
          </p:cNvSpPr>
          <p:nvPr>
            <p:ph type="body" idx="1"/>
          </p:nvPr>
        </p:nvSpPr>
        <p:spPr>
          <a:xfrm>
            <a:off x="723103" y="2488191"/>
            <a:ext cx="7502474" cy="33044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Arial"/>
              <a:buNone/>
            </a:pPr>
            <a:r>
              <a:rPr lang="en-US" sz="3600" b="1" dirty="0" err="1">
                <a:solidFill>
                  <a:srgbClr val="3F3F3F"/>
                </a:solidFill>
                <a:latin typeface="Aptos Serif" panose="02020604070405020304" pitchFamily="18" charset="0"/>
                <a:cs typeface="Aptos Serif" panose="02020604070405020304" pitchFamily="18" charset="0"/>
                <a:sym typeface="Arial"/>
              </a:rPr>
              <a:t>Gesprächs-Übung</a:t>
            </a:r>
            <a:endParaRPr dirty="0">
              <a:solidFill>
                <a:srgbClr val="3F3F3F"/>
              </a:solidFill>
              <a:latin typeface="Aptos Serif" panose="02020604070405020304" pitchFamily="18" charset="0"/>
              <a:cs typeface="Aptos Serif" panose="02020604070405020304" pitchFamily="18" charset="0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Arial"/>
              <a:buNone/>
            </a:pPr>
            <a:endParaRPr dirty="0">
              <a:solidFill>
                <a:srgbClr val="3F3F3F"/>
              </a:solidFill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4"/>
              </a:buClr>
              <a:buSzPts val="3600"/>
              <a:buNone/>
            </a:pPr>
            <a:r>
              <a:rPr lang="en-US" sz="3200" dirty="0" err="1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Umgang</a:t>
            </a:r>
            <a:r>
              <a:rPr lang="en-US" sz="3200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 </a:t>
            </a:r>
            <a:r>
              <a:rPr lang="en-US" sz="3200" dirty="0" err="1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mit</a:t>
            </a:r>
            <a:r>
              <a:rPr lang="en-US" sz="3200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 </a:t>
            </a:r>
            <a:r>
              <a:rPr lang="en-US" sz="3200" dirty="0" err="1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Vorbehalten</a:t>
            </a:r>
            <a:r>
              <a:rPr lang="en-US" sz="3200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 </a:t>
            </a:r>
            <a:r>
              <a:rPr lang="en-US" sz="3200" dirty="0" err="1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gegenüber</a:t>
            </a:r>
            <a:r>
              <a:rPr lang="en-US" sz="3200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 </a:t>
            </a:r>
            <a:r>
              <a:rPr lang="en-US" sz="3200" dirty="0" err="1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nachhaltiger</a:t>
            </a:r>
            <a:r>
              <a:rPr lang="en-US" sz="3200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 und fairer </a:t>
            </a:r>
            <a:r>
              <a:rPr lang="en-US" sz="3200" dirty="0" err="1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Beschaffung</a:t>
            </a:r>
            <a:endParaRPr sz="1800" dirty="0">
              <a:solidFill>
                <a:srgbClr val="3F3F3F"/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131" name="Google Shape;131;p2"/>
          <p:cNvSpPr txBox="1">
            <a:spLocks noGrp="1"/>
          </p:cNvSpPr>
          <p:nvPr>
            <p:ph type="sldNum" idx="4294967295"/>
          </p:nvPr>
        </p:nvSpPr>
        <p:spPr>
          <a:xfrm>
            <a:off x="594359" y="6332220"/>
            <a:ext cx="127001" cy="165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US"/>
              <a:t>2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3"/>
          <p:cNvSpPr txBox="1">
            <a:spLocks noGrp="1"/>
          </p:cNvSpPr>
          <p:nvPr>
            <p:ph type="title"/>
          </p:nvPr>
        </p:nvSpPr>
        <p:spPr>
          <a:xfrm>
            <a:off x="594358" y="102874"/>
            <a:ext cx="10873744" cy="1680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3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Play"/>
              <a:buNone/>
            </a:pPr>
            <a:r>
              <a:rPr lang="en-US" sz="4400" b="1" i="0" u="none" strike="noStrike" cap="none" dirty="0">
                <a:solidFill>
                  <a:srgbClr val="404040"/>
                </a:solidFill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1. Ziel</a:t>
            </a:r>
            <a:endParaRPr dirty="0">
              <a:latin typeface="Aptos Serif" panose="02020604070405020304" pitchFamily="18" charset="0"/>
              <a:ea typeface="Arial"/>
              <a:cs typeface="Aptos Serif" panose="02020604070405020304" pitchFamily="18" charset="0"/>
              <a:sym typeface="Arial"/>
            </a:endParaRPr>
          </a:p>
        </p:txBody>
      </p:sp>
      <p:sp>
        <p:nvSpPr>
          <p:cNvPr id="137" name="Google Shape;137;p3"/>
          <p:cNvSpPr txBox="1">
            <a:spLocks noGrp="1"/>
          </p:cNvSpPr>
          <p:nvPr>
            <p:ph type="body" idx="1"/>
          </p:nvPr>
        </p:nvSpPr>
        <p:spPr>
          <a:xfrm>
            <a:off x="1366520" y="2518590"/>
            <a:ext cx="10088706" cy="398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5454"/>
              </a:buClr>
              <a:buSzPts val="2400"/>
              <a:buFont typeface="Arial"/>
              <a:buChar char="•"/>
            </a:pPr>
            <a:r>
              <a:rPr lang="en-US" dirty="0" err="1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Üben</a:t>
            </a:r>
            <a:r>
              <a:rPr lang="en-US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 Sie den </a:t>
            </a:r>
            <a:r>
              <a:rPr lang="en-US" dirty="0" err="1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Umgang</a:t>
            </a:r>
            <a:r>
              <a:rPr lang="en-US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mit</a:t>
            </a:r>
            <a:r>
              <a:rPr lang="en-US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Einwänden</a:t>
            </a:r>
            <a:r>
              <a:rPr lang="en-US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 und </a:t>
            </a:r>
            <a:r>
              <a:rPr lang="en-US" dirty="0" err="1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Vorbehalten</a:t>
            </a:r>
            <a:r>
              <a:rPr lang="en-US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.</a:t>
            </a:r>
            <a:endParaRPr dirty="0">
              <a:solidFill>
                <a:srgbClr val="3F3F3F"/>
              </a:solidFill>
              <a:latin typeface="Aptos" panose="020B0004020202020204" pitchFamily="34" charset="0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5454"/>
              </a:buClr>
              <a:buSzPts val="2400"/>
              <a:buFont typeface="Arial"/>
              <a:buChar char="•"/>
            </a:pPr>
            <a:r>
              <a:rPr lang="en-US" dirty="0" err="1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Üben</a:t>
            </a:r>
            <a:r>
              <a:rPr lang="en-US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 Sie, </a:t>
            </a:r>
            <a:r>
              <a:rPr lang="en-US" dirty="0" err="1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Gespräche</a:t>
            </a:r>
            <a:r>
              <a:rPr lang="en-US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wertschätzend</a:t>
            </a:r>
            <a:r>
              <a:rPr lang="en-US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 und </a:t>
            </a:r>
            <a:r>
              <a:rPr lang="en-US" dirty="0" err="1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lösungsorientiert</a:t>
            </a:r>
            <a:r>
              <a:rPr lang="en-US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zu</a:t>
            </a:r>
            <a:r>
              <a:rPr lang="en-US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führen</a:t>
            </a:r>
            <a:r>
              <a:rPr lang="en-US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.</a:t>
            </a:r>
            <a:endParaRPr dirty="0">
              <a:solidFill>
                <a:srgbClr val="3F3F3F"/>
              </a:solidFill>
              <a:latin typeface="Aptos" panose="020B0004020202020204" pitchFamily="34" charset="0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545454"/>
              </a:buClr>
              <a:buSzPts val="2400"/>
              <a:buFont typeface="Arial"/>
              <a:buChar char="•"/>
            </a:pPr>
            <a:r>
              <a:rPr lang="en-US" dirty="0" err="1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Erkennen</a:t>
            </a:r>
            <a:r>
              <a:rPr lang="en-US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 Sie die </a:t>
            </a:r>
            <a:r>
              <a:rPr lang="en-US" dirty="0" err="1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Vielfalt</a:t>
            </a:r>
            <a:r>
              <a:rPr lang="en-US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 der </a:t>
            </a:r>
            <a:r>
              <a:rPr lang="en-US" dirty="0" err="1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Perspektiven</a:t>
            </a:r>
            <a:r>
              <a:rPr lang="en-US" dirty="0">
                <a:solidFill>
                  <a:srgbClr val="3F3F3F"/>
                </a:solidFill>
                <a:latin typeface="Aptos" panose="020B0004020202020204" pitchFamily="34" charset="0"/>
                <a:sym typeface="Arial"/>
              </a:rPr>
              <a:t> an.</a:t>
            </a:r>
            <a:endParaRPr dirty="0">
              <a:solidFill>
                <a:srgbClr val="3F3F3F"/>
              </a:solidFill>
              <a:latin typeface="Aptos" panose="020B0004020202020204" pitchFamily="34" charset="0"/>
              <a:sym typeface="Arial"/>
            </a:endParaRPr>
          </a:p>
        </p:txBody>
      </p:sp>
      <p:sp>
        <p:nvSpPr>
          <p:cNvPr id="138" name="Google Shape;138;p3"/>
          <p:cNvSpPr txBox="1">
            <a:spLocks noGrp="1"/>
          </p:cNvSpPr>
          <p:nvPr>
            <p:ph type="sldNum" idx="4294967295"/>
          </p:nvPr>
        </p:nvSpPr>
        <p:spPr>
          <a:xfrm>
            <a:off x="594359" y="6332220"/>
            <a:ext cx="127001" cy="165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US"/>
              <a:t>3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4"/>
          <p:cNvSpPr txBox="1">
            <a:spLocks noGrp="1"/>
          </p:cNvSpPr>
          <p:nvPr>
            <p:ph type="body" idx="1"/>
          </p:nvPr>
        </p:nvSpPr>
        <p:spPr>
          <a:xfrm>
            <a:off x="1366520" y="2518590"/>
            <a:ext cx="10088706" cy="398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0" lvl="0" indent="0" algn="l" rtl="0">
              <a:lnSpc>
                <a:spcPct val="72000"/>
              </a:lnSpc>
              <a:spcBef>
                <a:spcPts val="0"/>
              </a:spcBef>
              <a:spcAft>
                <a:spcPts val="0"/>
              </a:spcAft>
              <a:buClr>
                <a:srgbClr val="829C21"/>
              </a:buClr>
              <a:buSzPts val="2134"/>
              <a:buFont typeface="Arial"/>
              <a:buNone/>
            </a:pPr>
            <a:r>
              <a:rPr lang="en-US" dirty="0">
                <a:solidFill>
                  <a:srgbClr val="829C21"/>
                </a:solidFill>
                <a:latin typeface="Aptos" panose="020B0004020202020204" pitchFamily="34" charset="0"/>
                <a:sym typeface="Arial"/>
              </a:rPr>
              <a:t>Moderator*in:</a:t>
            </a:r>
            <a:endParaRPr dirty="0">
              <a:latin typeface="Aptos" panose="020B0004020202020204" pitchFamily="34" charset="0"/>
              <a:sym typeface="Arial"/>
            </a:endParaRPr>
          </a:p>
          <a:p>
            <a:pPr marL="332613" lvl="0" indent="-332613" algn="l" rtl="0">
              <a:lnSpc>
                <a:spcPct val="72000"/>
              </a:lnSpc>
              <a:spcBef>
                <a:spcPts val="1700"/>
              </a:spcBef>
              <a:spcAft>
                <a:spcPts val="0"/>
              </a:spcAft>
              <a:buSzPts val="2134"/>
              <a:buFont typeface="Arial"/>
              <a:buChar char="•"/>
            </a:pPr>
            <a:r>
              <a:rPr lang="en-US" dirty="0" err="1">
                <a:latin typeface="Aptos" panose="020B0004020202020204" pitchFamily="34" charset="0"/>
                <a:sym typeface="Arial"/>
              </a:rPr>
              <a:t>Führt</a:t>
            </a:r>
            <a:r>
              <a:rPr lang="en-US" dirty="0"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konstruktive</a:t>
            </a:r>
            <a:r>
              <a:rPr lang="en-US" dirty="0"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Gespräche</a:t>
            </a:r>
            <a:r>
              <a:rPr lang="en-US" dirty="0"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über</a:t>
            </a:r>
            <a:r>
              <a:rPr lang="en-US" dirty="0">
                <a:latin typeface="Aptos" panose="020B0004020202020204" pitchFamily="34" charset="0"/>
                <a:sym typeface="Arial"/>
              </a:rPr>
              <a:t> faire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Beschaffung</a:t>
            </a:r>
            <a:r>
              <a:rPr lang="en-US" dirty="0">
                <a:latin typeface="Aptos" panose="020B0004020202020204" pitchFamily="34" charset="0"/>
                <a:sym typeface="Arial"/>
              </a:rPr>
              <a:t>.</a:t>
            </a:r>
            <a:endParaRPr dirty="0">
              <a:latin typeface="Aptos" panose="020B0004020202020204" pitchFamily="34" charset="0"/>
            </a:endParaRPr>
          </a:p>
          <a:p>
            <a:pPr marL="332613" lvl="0" indent="-332613" algn="l" rtl="0">
              <a:lnSpc>
                <a:spcPct val="72000"/>
              </a:lnSpc>
              <a:spcBef>
                <a:spcPts val="1700"/>
              </a:spcBef>
              <a:spcAft>
                <a:spcPts val="0"/>
              </a:spcAft>
              <a:buSzPts val="2134"/>
              <a:buFont typeface="Arial"/>
              <a:buChar char="•"/>
            </a:pPr>
            <a:r>
              <a:rPr lang="en-US" dirty="0" err="1">
                <a:latin typeface="Aptos" panose="020B0004020202020204" pitchFamily="34" charset="0"/>
                <a:sym typeface="Arial"/>
              </a:rPr>
              <a:t>Hört</a:t>
            </a:r>
            <a:r>
              <a:rPr lang="en-US" dirty="0"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aktiv</a:t>
            </a:r>
            <a:r>
              <a:rPr lang="en-US" dirty="0"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zu</a:t>
            </a:r>
            <a:r>
              <a:rPr lang="en-US" dirty="0">
                <a:latin typeface="Aptos" panose="020B0004020202020204" pitchFamily="34" charset="0"/>
                <a:sym typeface="Arial"/>
              </a:rPr>
              <a:t>,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stellt</a:t>
            </a:r>
            <a:r>
              <a:rPr lang="en-US" dirty="0"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Fragen</a:t>
            </a:r>
            <a:r>
              <a:rPr lang="en-US" dirty="0">
                <a:latin typeface="Aptos" panose="020B0004020202020204" pitchFamily="34" charset="0"/>
                <a:sym typeface="Arial"/>
              </a:rPr>
              <a:t>,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hebt</a:t>
            </a:r>
            <a:r>
              <a:rPr lang="en-US" dirty="0"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Vorteile</a:t>
            </a:r>
            <a:r>
              <a:rPr lang="en-US" dirty="0"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hervor</a:t>
            </a:r>
            <a:r>
              <a:rPr lang="en-US" dirty="0">
                <a:latin typeface="Aptos" panose="020B0004020202020204" pitchFamily="34" charset="0"/>
                <a:sym typeface="Arial"/>
              </a:rPr>
              <a:t>.</a:t>
            </a:r>
            <a:endParaRPr dirty="0">
              <a:latin typeface="Aptos" panose="020B0004020202020204" pitchFamily="34" charset="0"/>
            </a:endParaRPr>
          </a:p>
          <a:p>
            <a:pPr marL="0" lvl="0" indent="0" algn="l" rtl="0">
              <a:lnSpc>
                <a:spcPct val="72000"/>
              </a:lnSpc>
              <a:spcBef>
                <a:spcPts val="1700"/>
              </a:spcBef>
              <a:spcAft>
                <a:spcPts val="0"/>
              </a:spcAft>
              <a:buSzPts val="2134"/>
              <a:buNone/>
            </a:pPr>
            <a:r>
              <a:rPr lang="en-US" dirty="0" err="1">
                <a:solidFill>
                  <a:srgbClr val="367781"/>
                </a:solidFill>
                <a:latin typeface="Aptos" panose="020B0004020202020204" pitchFamily="34" charset="0"/>
                <a:sym typeface="Arial"/>
              </a:rPr>
              <a:t>Kritische</a:t>
            </a:r>
            <a:r>
              <a:rPr lang="en-US" dirty="0">
                <a:solidFill>
                  <a:srgbClr val="367781"/>
                </a:solidFill>
                <a:latin typeface="Aptos" panose="020B0004020202020204" pitchFamily="34" charset="0"/>
                <a:sym typeface="Arial"/>
              </a:rPr>
              <a:t>*r </a:t>
            </a:r>
            <a:r>
              <a:rPr lang="en-US" dirty="0" err="1">
                <a:solidFill>
                  <a:srgbClr val="367781"/>
                </a:solidFill>
                <a:latin typeface="Aptos" panose="020B0004020202020204" pitchFamily="34" charset="0"/>
                <a:sym typeface="Arial"/>
              </a:rPr>
              <a:t>Teilnehmer</a:t>
            </a:r>
            <a:r>
              <a:rPr lang="en-US" dirty="0">
                <a:solidFill>
                  <a:srgbClr val="367781"/>
                </a:solidFill>
                <a:latin typeface="Aptos" panose="020B0004020202020204" pitchFamily="34" charset="0"/>
                <a:sym typeface="Arial"/>
              </a:rPr>
              <a:t>*in:</a:t>
            </a:r>
            <a:endParaRPr dirty="0">
              <a:latin typeface="Aptos" panose="020B0004020202020204" pitchFamily="34" charset="0"/>
              <a:sym typeface="Arial"/>
            </a:endParaRPr>
          </a:p>
          <a:p>
            <a:pPr marL="332613" lvl="0" indent="-332613" algn="l" rtl="0">
              <a:lnSpc>
                <a:spcPct val="72000"/>
              </a:lnSpc>
              <a:spcBef>
                <a:spcPts val="1700"/>
              </a:spcBef>
              <a:spcAft>
                <a:spcPts val="0"/>
              </a:spcAft>
              <a:buSzPts val="2134"/>
              <a:buFont typeface="Arial"/>
              <a:buChar char="•"/>
            </a:pPr>
            <a:r>
              <a:rPr lang="en-US" dirty="0" err="1">
                <a:latin typeface="Aptos" panose="020B0004020202020204" pitchFamily="34" charset="0"/>
                <a:sym typeface="Arial"/>
              </a:rPr>
              <a:t>Äußert</a:t>
            </a:r>
            <a:r>
              <a:rPr lang="en-US" dirty="0"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konkrete</a:t>
            </a:r>
            <a:r>
              <a:rPr lang="en-US" dirty="0"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Vorbehalte</a:t>
            </a:r>
            <a:r>
              <a:rPr lang="en-US" dirty="0">
                <a:latin typeface="Aptos" panose="020B0004020202020204" pitchFamily="34" charset="0"/>
                <a:sym typeface="Arial"/>
              </a:rPr>
              <a:t> und Skepsis.</a:t>
            </a:r>
            <a:endParaRPr dirty="0">
              <a:latin typeface="Aptos" panose="020B0004020202020204" pitchFamily="34" charset="0"/>
            </a:endParaRPr>
          </a:p>
          <a:p>
            <a:pPr marL="332613" lvl="0" indent="-332613" algn="l" rtl="0">
              <a:lnSpc>
                <a:spcPct val="72000"/>
              </a:lnSpc>
              <a:spcBef>
                <a:spcPts val="1700"/>
              </a:spcBef>
              <a:spcAft>
                <a:spcPts val="0"/>
              </a:spcAft>
              <a:buSzPts val="2134"/>
              <a:buFont typeface="Arial"/>
              <a:buChar char="•"/>
            </a:pPr>
            <a:r>
              <a:rPr lang="en-US" dirty="0" err="1">
                <a:latin typeface="Aptos" panose="020B0004020202020204" pitchFamily="34" charset="0"/>
                <a:sym typeface="Arial"/>
              </a:rPr>
              <a:t>Stellt</a:t>
            </a:r>
            <a:r>
              <a:rPr lang="en-US" dirty="0">
                <a:latin typeface="Aptos" panose="020B0004020202020204" pitchFamily="34" charset="0"/>
                <a:sym typeface="Arial"/>
              </a:rPr>
              <a:t> die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Diskussion</a:t>
            </a:r>
            <a:r>
              <a:rPr lang="en-US" dirty="0"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infrage</a:t>
            </a:r>
            <a:r>
              <a:rPr lang="en-US" dirty="0">
                <a:latin typeface="Aptos" panose="020B0004020202020204" pitchFamily="34" charset="0"/>
                <a:sym typeface="Arial"/>
              </a:rPr>
              <a:t>.</a:t>
            </a:r>
            <a:endParaRPr dirty="0">
              <a:latin typeface="Aptos" panose="020B0004020202020204" pitchFamily="34" charset="0"/>
            </a:endParaRPr>
          </a:p>
          <a:p>
            <a:pPr marL="0" lvl="0" indent="0" algn="l" rtl="0">
              <a:lnSpc>
                <a:spcPct val="72000"/>
              </a:lnSpc>
              <a:spcBef>
                <a:spcPts val="1700"/>
              </a:spcBef>
              <a:spcAft>
                <a:spcPts val="0"/>
              </a:spcAft>
              <a:buSzPts val="2134"/>
              <a:buNone/>
            </a:pPr>
            <a:r>
              <a:rPr lang="en-US" dirty="0" err="1">
                <a:solidFill>
                  <a:srgbClr val="C69007"/>
                </a:solidFill>
                <a:latin typeface="Aptos" panose="020B0004020202020204" pitchFamily="34" charset="0"/>
                <a:sym typeface="Arial"/>
              </a:rPr>
              <a:t>Neutrale</a:t>
            </a:r>
            <a:r>
              <a:rPr lang="en-US" dirty="0">
                <a:solidFill>
                  <a:srgbClr val="C69007"/>
                </a:solidFill>
                <a:latin typeface="Aptos" panose="020B0004020202020204" pitchFamily="34" charset="0"/>
                <a:sym typeface="Arial"/>
              </a:rPr>
              <a:t>*r </a:t>
            </a:r>
            <a:r>
              <a:rPr lang="en-US" dirty="0" err="1">
                <a:solidFill>
                  <a:srgbClr val="C69007"/>
                </a:solidFill>
                <a:latin typeface="Aptos" panose="020B0004020202020204" pitchFamily="34" charset="0"/>
                <a:sym typeface="Arial"/>
              </a:rPr>
              <a:t>Teilnehmer</a:t>
            </a:r>
            <a:r>
              <a:rPr lang="en-US" dirty="0">
                <a:solidFill>
                  <a:srgbClr val="C69007"/>
                </a:solidFill>
                <a:latin typeface="Aptos" panose="020B0004020202020204" pitchFamily="34" charset="0"/>
                <a:sym typeface="Arial"/>
              </a:rPr>
              <a:t>*in:</a:t>
            </a:r>
            <a:endParaRPr dirty="0">
              <a:latin typeface="Aptos" panose="020B0004020202020204" pitchFamily="34" charset="0"/>
              <a:sym typeface="Arial"/>
            </a:endParaRPr>
          </a:p>
          <a:p>
            <a:pPr marL="332613" lvl="0" indent="-332613" algn="l" rtl="0">
              <a:lnSpc>
                <a:spcPct val="72000"/>
              </a:lnSpc>
              <a:spcBef>
                <a:spcPts val="1700"/>
              </a:spcBef>
              <a:spcAft>
                <a:spcPts val="0"/>
              </a:spcAft>
              <a:buSzPts val="2134"/>
              <a:buFont typeface="Arial"/>
              <a:buChar char="•"/>
            </a:pPr>
            <a:r>
              <a:rPr lang="en-US" dirty="0" err="1">
                <a:latin typeface="Aptos" panose="020B0004020202020204" pitchFamily="34" charset="0"/>
                <a:sym typeface="Arial"/>
              </a:rPr>
              <a:t>Zeigt</a:t>
            </a:r>
            <a:r>
              <a:rPr lang="en-US" dirty="0"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objektives</a:t>
            </a:r>
            <a:r>
              <a:rPr lang="en-US" dirty="0">
                <a:latin typeface="Aptos" panose="020B0004020202020204" pitchFamily="34" charset="0"/>
                <a:sym typeface="Arial"/>
              </a:rPr>
              <a:t> Interesse,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stellt</a:t>
            </a:r>
            <a:r>
              <a:rPr lang="en-US" dirty="0"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Fragen</a:t>
            </a:r>
            <a:r>
              <a:rPr lang="en-US" dirty="0">
                <a:latin typeface="Aptos" panose="020B0004020202020204" pitchFamily="34" charset="0"/>
                <a:sym typeface="Arial"/>
              </a:rPr>
              <a:t>, um das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Verständnis</a:t>
            </a:r>
            <a:r>
              <a:rPr lang="en-US" dirty="0"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zu</a:t>
            </a:r>
            <a:r>
              <a:rPr lang="en-US" dirty="0"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klären</a:t>
            </a:r>
            <a:r>
              <a:rPr lang="en-US" dirty="0">
                <a:latin typeface="Aptos" panose="020B0004020202020204" pitchFamily="34" charset="0"/>
                <a:sym typeface="Arial"/>
              </a:rPr>
              <a:t>.</a:t>
            </a:r>
            <a:endParaRPr dirty="0">
              <a:latin typeface="Aptos" panose="020B0004020202020204" pitchFamily="34" charset="0"/>
            </a:endParaRPr>
          </a:p>
          <a:p>
            <a:pPr marL="332613" lvl="0" indent="-332613" algn="l" rtl="0">
              <a:lnSpc>
                <a:spcPct val="72000"/>
              </a:lnSpc>
              <a:spcBef>
                <a:spcPts val="1700"/>
              </a:spcBef>
              <a:spcAft>
                <a:spcPts val="0"/>
              </a:spcAft>
              <a:buSzPts val="2134"/>
              <a:buFont typeface="Arial"/>
              <a:buChar char="•"/>
            </a:pPr>
            <a:r>
              <a:rPr lang="en-US" dirty="0" err="1">
                <a:latin typeface="Aptos" panose="020B0004020202020204" pitchFamily="34" charset="0"/>
                <a:sym typeface="Arial"/>
              </a:rPr>
              <a:t>Beobachtet</a:t>
            </a:r>
            <a:r>
              <a:rPr lang="en-US" dirty="0"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auch</a:t>
            </a:r>
            <a:r>
              <a:rPr lang="en-US" dirty="0">
                <a:latin typeface="Aptos" panose="020B0004020202020204" pitchFamily="34" charset="0"/>
                <a:sym typeface="Arial"/>
              </a:rPr>
              <a:t> das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Diskussionsverhalten</a:t>
            </a:r>
            <a:r>
              <a:rPr lang="en-US" dirty="0">
                <a:latin typeface="Aptos" panose="020B0004020202020204" pitchFamily="34" charset="0"/>
                <a:sym typeface="Arial"/>
              </a:rPr>
              <a:t>.</a:t>
            </a:r>
            <a:endParaRPr dirty="0">
              <a:latin typeface="Aptos" panose="020B0004020202020204" pitchFamily="34" charset="0"/>
              <a:sym typeface="Arial"/>
            </a:endParaRPr>
          </a:p>
        </p:txBody>
      </p:sp>
      <p:sp>
        <p:nvSpPr>
          <p:cNvPr id="144" name="Google Shape;144;p4"/>
          <p:cNvSpPr txBox="1">
            <a:spLocks noGrp="1"/>
          </p:cNvSpPr>
          <p:nvPr>
            <p:ph type="sldNum" idx="4294967295"/>
          </p:nvPr>
        </p:nvSpPr>
        <p:spPr>
          <a:xfrm>
            <a:off x="594359" y="6332220"/>
            <a:ext cx="127001" cy="165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US"/>
              <a:t>4</a:t>
            </a:fld>
            <a:endParaRPr/>
          </a:p>
        </p:txBody>
      </p:sp>
      <p:sp>
        <p:nvSpPr>
          <p:cNvPr id="145" name="Google Shape;145;p4"/>
          <p:cNvSpPr txBox="1">
            <a:spLocks noGrp="1"/>
          </p:cNvSpPr>
          <p:nvPr>
            <p:ph type="title"/>
          </p:nvPr>
        </p:nvSpPr>
        <p:spPr>
          <a:xfrm>
            <a:off x="594358" y="102874"/>
            <a:ext cx="10873744" cy="1680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3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Play"/>
              <a:buNone/>
            </a:pPr>
            <a:r>
              <a:rPr lang="en-US" sz="4400" b="1" i="0" u="none" strike="noStrike" cap="none" dirty="0">
                <a:solidFill>
                  <a:srgbClr val="404040"/>
                </a:solidFill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2. </a:t>
            </a:r>
            <a:r>
              <a:rPr lang="en-US" sz="4400" b="1" i="0" u="none" strike="noStrike" cap="none" dirty="0" err="1">
                <a:solidFill>
                  <a:srgbClr val="404040"/>
                </a:solidFill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Rollenverteilung</a:t>
            </a:r>
            <a:endParaRPr dirty="0">
              <a:latin typeface="Aptos Serif" panose="02020604070405020304" pitchFamily="18" charset="0"/>
              <a:ea typeface="Arial"/>
              <a:cs typeface="Aptos Serif" panose="02020604070405020304" pitchFamily="18" charset="0"/>
              <a:sym typeface="Arial"/>
            </a:endParaRPr>
          </a:p>
        </p:txBody>
      </p:sp>
      <p:sp>
        <p:nvSpPr>
          <p:cNvPr id="146" name="Google Shape;146;p4"/>
          <p:cNvSpPr txBox="1"/>
          <p:nvPr/>
        </p:nvSpPr>
        <p:spPr>
          <a:xfrm>
            <a:off x="45719" y="-80081"/>
            <a:ext cx="127001" cy="6173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ctr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br>
              <a:rPr lang="en-US"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</a:br>
            <a:endParaRPr sz="18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5"/>
          <p:cNvSpPr txBox="1">
            <a:spLocks noGrp="1"/>
          </p:cNvSpPr>
          <p:nvPr>
            <p:ph type="body" idx="1"/>
          </p:nvPr>
        </p:nvSpPr>
        <p:spPr>
          <a:xfrm>
            <a:off x="1366519" y="2518590"/>
            <a:ext cx="10446539" cy="398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342900" lvl="0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ial"/>
              <a:buAutoNum type="alphaLcPeriod"/>
            </a:pPr>
            <a:r>
              <a:rPr lang="en-US" dirty="0" err="1">
                <a:latin typeface="Aptos" panose="020B0004020202020204" pitchFamily="34" charset="0"/>
                <a:sym typeface="Arial"/>
              </a:rPr>
              <a:t>Einleitung</a:t>
            </a:r>
            <a:r>
              <a:rPr lang="en-US" dirty="0">
                <a:latin typeface="Aptos" panose="020B0004020202020204" pitchFamily="34" charset="0"/>
                <a:sym typeface="Arial"/>
              </a:rPr>
              <a:t> (5 Min): Rollen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vorstellen</a:t>
            </a:r>
            <a:r>
              <a:rPr lang="en-US" dirty="0">
                <a:latin typeface="Aptos" panose="020B0004020202020204" pitchFamily="34" charset="0"/>
                <a:sym typeface="Arial"/>
              </a:rPr>
              <a:t>,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Arbeitsgruppen</a:t>
            </a:r>
            <a:r>
              <a:rPr lang="en-US" dirty="0"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bilden</a:t>
            </a:r>
            <a:endParaRPr dirty="0">
              <a:latin typeface="Aptos" panose="020B0004020202020204" pitchFamily="34" charset="0"/>
              <a:sym typeface="Arial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600"/>
              <a:buFont typeface="Arial"/>
              <a:buAutoNum type="alphaLcPeriod"/>
            </a:pPr>
            <a:r>
              <a:rPr lang="en-US" dirty="0" err="1">
                <a:latin typeface="Aptos" panose="020B0004020202020204" pitchFamily="34" charset="0"/>
                <a:sym typeface="Arial"/>
              </a:rPr>
              <a:t>Rollenspiel</a:t>
            </a:r>
            <a:r>
              <a:rPr lang="en-US" dirty="0">
                <a:latin typeface="Aptos" panose="020B0004020202020204" pitchFamily="34" charset="0"/>
                <a:sym typeface="Arial"/>
              </a:rPr>
              <a:t> (10 Min):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Simulierte</a:t>
            </a:r>
            <a:r>
              <a:rPr lang="en-US" dirty="0"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Unterhaltung</a:t>
            </a:r>
            <a:r>
              <a:rPr lang="en-US" dirty="0"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über</a:t>
            </a:r>
            <a:r>
              <a:rPr lang="en-US" dirty="0">
                <a:latin typeface="Aptos" panose="020B0004020202020204" pitchFamily="34" charset="0"/>
                <a:sym typeface="Arial"/>
              </a:rPr>
              <a:t> faire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Beschaffung</a:t>
            </a:r>
            <a:endParaRPr dirty="0">
              <a:latin typeface="Aptos" panose="020B0004020202020204" pitchFamily="34" charset="0"/>
              <a:sym typeface="Arial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600"/>
              <a:buFont typeface="Arial"/>
              <a:buAutoNum type="alphaLcPeriod"/>
            </a:pPr>
            <a:r>
              <a:rPr lang="en-US" dirty="0" err="1">
                <a:latin typeface="Aptos" panose="020B0004020202020204" pitchFamily="34" charset="0"/>
                <a:sym typeface="Arial"/>
              </a:rPr>
              <a:t>Reflexion</a:t>
            </a:r>
            <a:r>
              <a:rPr lang="en-US" dirty="0">
                <a:latin typeface="Aptos" panose="020B0004020202020204" pitchFamily="34" charset="0"/>
                <a:sym typeface="Arial"/>
              </a:rPr>
              <a:t> in der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Arbeitsgruppe</a:t>
            </a:r>
            <a:r>
              <a:rPr lang="en-US" dirty="0">
                <a:latin typeface="Aptos" panose="020B0004020202020204" pitchFamily="34" charset="0"/>
                <a:sym typeface="Arial"/>
              </a:rPr>
              <a:t> (10 Min): Was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ist</a:t>
            </a:r>
            <a:r>
              <a:rPr lang="en-US" dirty="0">
                <a:latin typeface="Aptos" panose="020B0004020202020204" pitchFamily="34" charset="0"/>
                <a:sym typeface="Arial"/>
              </a:rPr>
              <a:t> gut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gelaufen</a:t>
            </a:r>
            <a:r>
              <a:rPr lang="en-US" dirty="0">
                <a:latin typeface="Aptos" panose="020B0004020202020204" pitchFamily="34" charset="0"/>
                <a:sym typeface="Arial"/>
              </a:rPr>
              <a:t>? Was war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schwierig</a:t>
            </a:r>
            <a:r>
              <a:rPr lang="en-US" dirty="0">
                <a:latin typeface="Aptos" panose="020B0004020202020204" pitchFamily="34" charset="0"/>
                <a:sym typeface="Arial"/>
              </a:rPr>
              <a:t>?</a:t>
            </a:r>
            <a:endParaRPr dirty="0">
              <a:latin typeface="Aptos" panose="020B0004020202020204" pitchFamily="34" charset="0"/>
              <a:sym typeface="Arial"/>
            </a:endParaRPr>
          </a:p>
          <a:p>
            <a:pPr marL="342900" lvl="0" indent="-342900" algn="l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2600"/>
              <a:buFont typeface="Arial"/>
              <a:buAutoNum type="alphaLcPeriod"/>
            </a:pPr>
            <a:r>
              <a:rPr lang="en-US" dirty="0" err="1">
                <a:latin typeface="Aptos" panose="020B0004020202020204" pitchFamily="34" charset="0"/>
                <a:sym typeface="Arial"/>
              </a:rPr>
              <a:t>Reflexion</a:t>
            </a:r>
            <a:r>
              <a:rPr lang="en-US" dirty="0"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im</a:t>
            </a:r>
            <a:r>
              <a:rPr lang="en-US" dirty="0">
                <a:latin typeface="Aptos" panose="020B0004020202020204" pitchFamily="34" charset="0"/>
                <a:sym typeface="Arial"/>
              </a:rPr>
              <a:t> Plenum (5 Min):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Sammlung</a:t>
            </a:r>
            <a:r>
              <a:rPr lang="en-US" dirty="0">
                <a:latin typeface="Aptos" panose="020B0004020202020204" pitchFamily="34" charset="0"/>
                <a:sym typeface="Arial"/>
              </a:rPr>
              <a:t> von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Erkenntnissen</a:t>
            </a:r>
            <a:r>
              <a:rPr lang="en-US" dirty="0">
                <a:latin typeface="Aptos" panose="020B0004020202020204" pitchFamily="34" charset="0"/>
                <a:sym typeface="Arial"/>
              </a:rPr>
              <a:t> und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hilfreichen</a:t>
            </a:r>
            <a:r>
              <a:rPr lang="en-US" dirty="0"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Strategien</a:t>
            </a:r>
            <a:endParaRPr dirty="0">
              <a:latin typeface="Aptos" panose="020B0004020202020204" pitchFamily="34" charset="0"/>
              <a:sym typeface="Arial"/>
            </a:endParaRPr>
          </a:p>
        </p:txBody>
      </p:sp>
      <p:sp>
        <p:nvSpPr>
          <p:cNvPr id="152" name="Google Shape;152;p5"/>
          <p:cNvSpPr txBox="1">
            <a:spLocks noGrp="1"/>
          </p:cNvSpPr>
          <p:nvPr>
            <p:ph type="sldNum" idx="4294967295"/>
          </p:nvPr>
        </p:nvSpPr>
        <p:spPr>
          <a:xfrm>
            <a:off x="594359" y="6332220"/>
            <a:ext cx="127001" cy="165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US"/>
              <a:t>5</a:t>
            </a:fld>
            <a:endParaRPr/>
          </a:p>
        </p:txBody>
      </p:sp>
      <p:sp>
        <p:nvSpPr>
          <p:cNvPr id="153" name="Google Shape;153;p5"/>
          <p:cNvSpPr txBox="1">
            <a:spLocks noGrp="1"/>
          </p:cNvSpPr>
          <p:nvPr>
            <p:ph type="title"/>
          </p:nvPr>
        </p:nvSpPr>
        <p:spPr>
          <a:xfrm>
            <a:off x="594358" y="102874"/>
            <a:ext cx="10873744" cy="1680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3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Play"/>
              <a:buNone/>
            </a:pPr>
            <a:r>
              <a:rPr lang="en-US" sz="4400" b="1" i="0" u="none" strike="noStrike" cap="none" dirty="0">
                <a:solidFill>
                  <a:srgbClr val="404040"/>
                </a:solidFill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3. </a:t>
            </a:r>
            <a:r>
              <a:rPr lang="en-US" sz="4400" b="1" i="0" u="none" strike="noStrike" cap="none" dirty="0" err="1">
                <a:solidFill>
                  <a:srgbClr val="404040"/>
                </a:solidFill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Ablauf</a:t>
            </a:r>
            <a:r>
              <a:rPr lang="en-US" sz="4400" b="1" i="0" u="none" strike="noStrike" cap="none" dirty="0">
                <a:solidFill>
                  <a:srgbClr val="404040"/>
                </a:solidFill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 </a:t>
            </a:r>
            <a:endParaRPr dirty="0">
              <a:latin typeface="Aptos Serif" panose="02020604070405020304" pitchFamily="18" charset="0"/>
              <a:ea typeface="Arial"/>
              <a:cs typeface="Aptos Serif" panose="02020604070405020304" pitchFamily="18" charset="0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6"/>
          <p:cNvSpPr txBox="1">
            <a:spLocks noGrp="1"/>
          </p:cNvSpPr>
          <p:nvPr>
            <p:ph type="title"/>
          </p:nvPr>
        </p:nvSpPr>
        <p:spPr>
          <a:xfrm>
            <a:off x="594358" y="102874"/>
            <a:ext cx="10873744" cy="1680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Play"/>
              <a:buNone/>
            </a:pPr>
            <a:r>
              <a:rPr lang="en-US" sz="4400" b="1" i="0" u="none" strike="noStrike" cap="none" dirty="0">
                <a:solidFill>
                  <a:srgbClr val="404040"/>
                </a:solidFill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4. </a:t>
            </a:r>
            <a:r>
              <a:rPr lang="en-US" sz="4400" b="1" i="0" u="none" strike="noStrike" cap="none" dirty="0" err="1">
                <a:solidFill>
                  <a:srgbClr val="404040"/>
                </a:solidFill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Reflexion</a:t>
            </a:r>
            <a:r>
              <a:rPr lang="en-US" sz="4400" b="1" i="0" u="none" strike="noStrike" cap="none" dirty="0">
                <a:solidFill>
                  <a:srgbClr val="404040"/>
                </a:solidFill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 in der </a:t>
            </a:r>
            <a:r>
              <a:rPr lang="en-US" sz="4400" b="1" i="0" u="none" strike="noStrike" cap="none" dirty="0" err="1">
                <a:solidFill>
                  <a:srgbClr val="404040"/>
                </a:solidFill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Arbeitsgruppe</a:t>
            </a:r>
            <a:r>
              <a:rPr lang="en-US" sz="4400" b="1" i="0" u="none" strike="noStrike" cap="none" dirty="0">
                <a:solidFill>
                  <a:srgbClr val="404040"/>
                </a:solidFill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 – </a:t>
            </a:r>
            <a:r>
              <a:rPr lang="en-US" sz="4400" b="1" i="0" u="none" strike="noStrike" cap="none" dirty="0" err="1">
                <a:solidFill>
                  <a:srgbClr val="404040"/>
                </a:solidFill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Fragen</a:t>
            </a:r>
            <a:endParaRPr dirty="0">
              <a:latin typeface="Aptos Serif" panose="02020604070405020304" pitchFamily="18" charset="0"/>
              <a:ea typeface="Arial"/>
              <a:cs typeface="Aptos Serif" panose="02020604070405020304" pitchFamily="18" charset="0"/>
              <a:sym typeface="Arial"/>
            </a:endParaRPr>
          </a:p>
        </p:txBody>
      </p:sp>
      <p:sp>
        <p:nvSpPr>
          <p:cNvPr id="159" name="Google Shape;159;p6"/>
          <p:cNvSpPr txBox="1">
            <a:spLocks noGrp="1"/>
          </p:cNvSpPr>
          <p:nvPr>
            <p:ph type="body" idx="1"/>
          </p:nvPr>
        </p:nvSpPr>
        <p:spPr>
          <a:xfrm>
            <a:off x="1366520" y="2518590"/>
            <a:ext cx="10088706" cy="398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216166" lvl="0" indent="-21616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ial"/>
              <a:buChar char="•"/>
            </a:pPr>
            <a:r>
              <a:rPr lang="en-US" dirty="0">
                <a:latin typeface="Aptos" panose="020B0004020202020204" pitchFamily="34" charset="0"/>
                <a:sym typeface="Arial"/>
              </a:rPr>
              <a:t>Wie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habe</a:t>
            </a:r>
            <a:r>
              <a:rPr lang="en-US" dirty="0">
                <a:latin typeface="Aptos" panose="020B0004020202020204" pitchFamily="34" charset="0"/>
                <a:sym typeface="Arial"/>
              </a:rPr>
              <a:t> ich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mich</a:t>
            </a:r>
            <a:r>
              <a:rPr lang="en-US" dirty="0">
                <a:latin typeface="Aptos" panose="020B0004020202020204" pitchFamily="34" charset="0"/>
                <a:sym typeface="Arial"/>
              </a:rPr>
              <a:t> in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meiner</a:t>
            </a:r>
            <a:r>
              <a:rPr lang="en-US" dirty="0">
                <a:latin typeface="Aptos" panose="020B0004020202020204" pitchFamily="34" charset="0"/>
                <a:sym typeface="Arial"/>
              </a:rPr>
              <a:t> Rolle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gefühlt</a:t>
            </a:r>
            <a:r>
              <a:rPr lang="en-US" dirty="0">
                <a:latin typeface="Aptos" panose="020B0004020202020204" pitchFamily="34" charset="0"/>
                <a:sym typeface="Arial"/>
              </a:rPr>
              <a:t>?</a:t>
            </a:r>
            <a:endParaRPr dirty="0">
              <a:latin typeface="Aptos" panose="020B0004020202020204" pitchFamily="34" charset="0"/>
            </a:endParaRPr>
          </a:p>
          <a:p>
            <a:pPr marL="216166" lvl="0" indent="-21616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ial"/>
              <a:buChar char="•"/>
            </a:pPr>
            <a:r>
              <a:rPr lang="en-US" dirty="0">
                <a:latin typeface="Aptos" panose="020B0004020202020204" pitchFamily="34" charset="0"/>
                <a:sym typeface="Arial"/>
              </a:rPr>
              <a:t>Was hat das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Gespräch</a:t>
            </a:r>
            <a:r>
              <a:rPr lang="en-US" dirty="0"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positiv</a:t>
            </a:r>
            <a:r>
              <a:rPr lang="en-US" dirty="0"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beeinflusst</a:t>
            </a:r>
            <a:r>
              <a:rPr lang="en-US" dirty="0">
                <a:latin typeface="Aptos" panose="020B0004020202020204" pitchFamily="34" charset="0"/>
                <a:sym typeface="Arial"/>
              </a:rPr>
              <a:t>?</a:t>
            </a:r>
            <a:endParaRPr dirty="0">
              <a:latin typeface="Aptos" panose="020B0004020202020204" pitchFamily="34" charset="0"/>
            </a:endParaRPr>
          </a:p>
          <a:p>
            <a:pPr marL="216166" lvl="0" indent="-21616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ial"/>
              <a:buChar char="•"/>
            </a:pPr>
            <a:r>
              <a:rPr lang="en-US" dirty="0">
                <a:latin typeface="Aptos" panose="020B0004020202020204" pitchFamily="34" charset="0"/>
                <a:sym typeface="Arial"/>
              </a:rPr>
              <a:t>Was hat der Moderator gut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gemacht</a:t>
            </a:r>
            <a:r>
              <a:rPr lang="en-US" dirty="0">
                <a:latin typeface="Aptos" panose="020B0004020202020204" pitchFamily="34" charset="0"/>
                <a:sym typeface="Arial"/>
              </a:rPr>
              <a:t>?</a:t>
            </a:r>
            <a:endParaRPr dirty="0">
              <a:latin typeface="Aptos" panose="020B0004020202020204" pitchFamily="34" charset="0"/>
            </a:endParaRPr>
          </a:p>
          <a:p>
            <a:pPr marL="216166" lvl="0" indent="-21616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ial"/>
              <a:buChar char="•"/>
            </a:pPr>
            <a:r>
              <a:rPr lang="en-US" dirty="0" err="1">
                <a:latin typeface="Aptos" panose="020B0004020202020204" pitchFamily="34" charset="0"/>
                <a:sym typeface="Arial"/>
              </a:rPr>
              <a:t>Welche</a:t>
            </a:r>
            <a:r>
              <a:rPr lang="en-US" dirty="0"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Argumente</a:t>
            </a:r>
            <a:r>
              <a:rPr lang="en-US" dirty="0"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waren</a:t>
            </a:r>
            <a:r>
              <a:rPr lang="en-US" dirty="0"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überzeugend</a:t>
            </a:r>
            <a:r>
              <a:rPr lang="en-US" dirty="0">
                <a:latin typeface="Aptos" panose="020B0004020202020204" pitchFamily="34" charset="0"/>
                <a:sym typeface="Arial"/>
              </a:rPr>
              <a:t>?</a:t>
            </a:r>
            <a:endParaRPr dirty="0">
              <a:latin typeface="Aptos" panose="020B0004020202020204" pitchFamily="34" charset="0"/>
            </a:endParaRPr>
          </a:p>
          <a:p>
            <a:pPr marL="216166" lvl="0" indent="-21616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600"/>
              <a:buFont typeface="Arial"/>
              <a:buChar char="•"/>
            </a:pPr>
            <a:r>
              <a:rPr lang="en-US" dirty="0">
                <a:latin typeface="Aptos" panose="020B0004020202020204" pitchFamily="34" charset="0"/>
                <a:sym typeface="Arial"/>
              </a:rPr>
              <a:t>Was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würde</a:t>
            </a:r>
            <a:r>
              <a:rPr lang="en-US" dirty="0">
                <a:latin typeface="Aptos" panose="020B0004020202020204" pitchFamily="34" charset="0"/>
                <a:sym typeface="Arial"/>
              </a:rPr>
              <a:t> ich in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einem</a:t>
            </a:r>
            <a:r>
              <a:rPr lang="en-US" dirty="0"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echten</a:t>
            </a:r>
            <a:r>
              <a:rPr lang="en-US" dirty="0"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Gespräch</a:t>
            </a:r>
            <a:r>
              <a:rPr lang="en-US" dirty="0"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anders</a:t>
            </a:r>
            <a:r>
              <a:rPr lang="en-US" dirty="0"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machen</a:t>
            </a:r>
            <a:r>
              <a:rPr lang="en-US" dirty="0">
                <a:latin typeface="Aptos" panose="020B0004020202020204" pitchFamily="34" charset="0"/>
                <a:sym typeface="Arial"/>
              </a:rPr>
              <a:t>?</a:t>
            </a:r>
            <a:endParaRPr dirty="0">
              <a:latin typeface="Aptos" panose="020B0004020202020204" pitchFamily="34" charset="0"/>
              <a:sym typeface="Arial"/>
            </a:endParaRPr>
          </a:p>
        </p:txBody>
      </p:sp>
      <p:sp>
        <p:nvSpPr>
          <p:cNvPr id="160" name="Google Shape;160;p6"/>
          <p:cNvSpPr txBox="1">
            <a:spLocks noGrp="1"/>
          </p:cNvSpPr>
          <p:nvPr>
            <p:ph type="sldNum" idx="4294967295"/>
          </p:nvPr>
        </p:nvSpPr>
        <p:spPr>
          <a:xfrm>
            <a:off x="594359" y="6332220"/>
            <a:ext cx="127001" cy="165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US"/>
              <a:t>6</a:t>
            </a:fld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7"/>
          <p:cNvSpPr txBox="1">
            <a:spLocks noGrp="1"/>
          </p:cNvSpPr>
          <p:nvPr>
            <p:ph type="title"/>
          </p:nvPr>
        </p:nvSpPr>
        <p:spPr>
          <a:xfrm>
            <a:off x="594358" y="102874"/>
            <a:ext cx="10873744" cy="16802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404040"/>
              </a:buClr>
              <a:buSzPts val="4400"/>
              <a:buFont typeface="Play"/>
              <a:buNone/>
            </a:pPr>
            <a:r>
              <a:rPr lang="en-US" sz="4400" b="1" i="0" u="none" strike="noStrike" cap="none" dirty="0">
                <a:solidFill>
                  <a:srgbClr val="404040"/>
                </a:solidFill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5. </a:t>
            </a:r>
            <a:r>
              <a:rPr lang="en-US" sz="4400" b="1" i="0" u="none" strike="noStrike" cap="none" dirty="0" err="1">
                <a:solidFill>
                  <a:srgbClr val="404040"/>
                </a:solidFill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Reflexion</a:t>
            </a:r>
            <a:r>
              <a:rPr lang="en-US" sz="4400" b="1" i="0" u="none" strike="noStrike" cap="none" dirty="0">
                <a:solidFill>
                  <a:srgbClr val="404040"/>
                </a:solidFill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 </a:t>
            </a:r>
            <a:r>
              <a:rPr lang="en-US" sz="4400" b="1" i="0" u="none" strike="noStrike" cap="none" dirty="0" err="1">
                <a:solidFill>
                  <a:srgbClr val="404040"/>
                </a:solidFill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im</a:t>
            </a:r>
            <a:r>
              <a:rPr lang="en-US" sz="4400" b="1" i="0" u="none" strike="noStrike" cap="none" dirty="0">
                <a:solidFill>
                  <a:srgbClr val="404040"/>
                </a:solidFill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 Plenum</a:t>
            </a:r>
            <a:endParaRPr dirty="0">
              <a:latin typeface="Aptos Serif" panose="02020604070405020304" pitchFamily="18" charset="0"/>
              <a:ea typeface="Arial"/>
              <a:cs typeface="Aptos Serif" panose="02020604070405020304" pitchFamily="18" charset="0"/>
              <a:sym typeface="Arial"/>
            </a:endParaRPr>
          </a:p>
        </p:txBody>
      </p:sp>
      <p:sp>
        <p:nvSpPr>
          <p:cNvPr id="166" name="Google Shape;166;p7"/>
          <p:cNvSpPr txBox="1">
            <a:spLocks noGrp="1"/>
          </p:cNvSpPr>
          <p:nvPr>
            <p:ph type="sldNum" idx="4294967295"/>
          </p:nvPr>
        </p:nvSpPr>
        <p:spPr>
          <a:xfrm>
            <a:off x="594359" y="6332220"/>
            <a:ext cx="127001" cy="1651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fld id="{00000000-1234-1234-1234-123412341234}" type="slidenum">
              <a:rPr lang="en-US"/>
              <a:t>7</a:t>
            </a:fld>
            <a:endParaRPr/>
          </a:p>
        </p:txBody>
      </p:sp>
      <p:sp>
        <p:nvSpPr>
          <p:cNvPr id="167" name="Google Shape;167;p7"/>
          <p:cNvSpPr txBox="1">
            <a:spLocks noGrp="1"/>
          </p:cNvSpPr>
          <p:nvPr>
            <p:ph type="body" idx="1"/>
          </p:nvPr>
        </p:nvSpPr>
        <p:spPr>
          <a:xfrm>
            <a:off x="1366520" y="2518590"/>
            <a:ext cx="10088706" cy="398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rmAutofit/>
          </a:bodyPr>
          <a:lstStyle/>
          <a:p>
            <a:pPr marL="412750" lvl="0" indent="-41275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600"/>
              <a:buChar char="•"/>
            </a:pPr>
            <a:r>
              <a:rPr lang="en-US" dirty="0">
                <a:latin typeface="Aptos" panose="020B0004020202020204" pitchFamily="34" charset="0"/>
                <a:sym typeface="Arial"/>
              </a:rPr>
              <a:t>Was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waren</a:t>
            </a:r>
            <a:r>
              <a:rPr lang="en-US" dirty="0"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typische</a:t>
            </a:r>
            <a:r>
              <a:rPr lang="en-US" dirty="0"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Vorbehalte</a:t>
            </a:r>
            <a:r>
              <a:rPr lang="en-US" dirty="0">
                <a:latin typeface="Aptos" panose="020B0004020202020204" pitchFamily="34" charset="0"/>
                <a:sym typeface="Arial"/>
              </a:rPr>
              <a:t>?</a:t>
            </a:r>
            <a:endParaRPr dirty="0">
              <a:latin typeface="Aptos" panose="020B0004020202020204" pitchFamily="34" charset="0"/>
            </a:endParaRPr>
          </a:p>
          <a:p>
            <a:pPr marL="412750" lvl="0" indent="-41275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600"/>
              <a:buChar char="•"/>
            </a:pPr>
            <a:r>
              <a:rPr lang="en-US" dirty="0" err="1">
                <a:latin typeface="Aptos" panose="020B0004020202020204" pitchFamily="34" charset="0"/>
                <a:sym typeface="Arial"/>
              </a:rPr>
              <a:t>Welche</a:t>
            </a:r>
            <a:r>
              <a:rPr lang="en-US" dirty="0"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Strategien</a:t>
            </a:r>
            <a:r>
              <a:rPr lang="en-US" dirty="0"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waren</a:t>
            </a:r>
            <a:r>
              <a:rPr lang="en-US" dirty="0"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hilfreich</a:t>
            </a:r>
            <a:r>
              <a:rPr lang="en-US" dirty="0">
                <a:latin typeface="Aptos" panose="020B0004020202020204" pitchFamily="34" charset="0"/>
                <a:sym typeface="Arial"/>
              </a:rPr>
              <a:t>, um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damit</a:t>
            </a:r>
            <a:r>
              <a:rPr lang="en-US" dirty="0"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umzugehen</a:t>
            </a:r>
            <a:r>
              <a:rPr lang="en-US" dirty="0">
                <a:latin typeface="Aptos" panose="020B0004020202020204" pitchFamily="34" charset="0"/>
                <a:sym typeface="Arial"/>
              </a:rPr>
              <a:t>?</a:t>
            </a:r>
            <a:endParaRPr dirty="0">
              <a:latin typeface="Aptos" panose="020B0004020202020204" pitchFamily="34" charset="0"/>
            </a:endParaRPr>
          </a:p>
          <a:p>
            <a:pPr marL="412750" lvl="0" indent="-412750" algn="l" rtl="0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SzPts val="2600"/>
              <a:buChar char="•"/>
            </a:pPr>
            <a:r>
              <a:rPr lang="en-US" dirty="0" err="1">
                <a:latin typeface="Aptos" panose="020B0004020202020204" pitchFamily="34" charset="0"/>
                <a:sym typeface="Arial"/>
              </a:rPr>
              <a:t>Welche</a:t>
            </a:r>
            <a:r>
              <a:rPr lang="en-US" dirty="0"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Erkenntnisse</a:t>
            </a:r>
            <a:r>
              <a:rPr lang="en-US" dirty="0"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werden</a:t>
            </a:r>
            <a:r>
              <a:rPr lang="en-US" dirty="0">
                <a:latin typeface="Aptos" panose="020B0004020202020204" pitchFamily="34" charset="0"/>
                <a:sym typeface="Arial"/>
              </a:rPr>
              <a:t> Sie in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Ihre</a:t>
            </a:r>
            <a:r>
              <a:rPr lang="en-US" dirty="0"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zukünftigen</a:t>
            </a:r>
            <a:r>
              <a:rPr lang="en-US" dirty="0"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Schulungen</a:t>
            </a:r>
            <a:r>
              <a:rPr lang="en-US" dirty="0">
                <a:latin typeface="Aptos" panose="020B0004020202020204" pitchFamily="34" charset="0"/>
                <a:sym typeface="Arial"/>
              </a:rPr>
              <a:t> </a:t>
            </a:r>
            <a:r>
              <a:rPr lang="en-US" dirty="0" err="1">
                <a:latin typeface="Aptos" panose="020B0004020202020204" pitchFamily="34" charset="0"/>
                <a:sym typeface="Arial"/>
              </a:rPr>
              <a:t>mitnehmen</a:t>
            </a:r>
            <a:r>
              <a:rPr lang="en-US" dirty="0">
                <a:latin typeface="Aptos" panose="020B0004020202020204" pitchFamily="34" charset="0"/>
                <a:sym typeface="Arial"/>
              </a:rPr>
              <a:t>?</a:t>
            </a:r>
            <a:br>
              <a:rPr lang="en-US" dirty="0">
                <a:latin typeface="Aptos" panose="020B0004020202020204" pitchFamily="34" charset="0"/>
                <a:sym typeface="Arial"/>
              </a:rPr>
            </a:br>
            <a:endParaRPr dirty="0">
              <a:latin typeface="Aptos" panose="020B0004020202020204" pitchFamily="34" charset="0"/>
              <a:sym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2" name="Google Shape;172;p8" descr="Google Shape;227;p15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6918249" y="4849669"/>
            <a:ext cx="5273751" cy="1904299"/>
          </a:xfrm>
          <a:prstGeom prst="rect">
            <a:avLst/>
          </a:prstGeom>
          <a:noFill/>
          <a:ln>
            <a:noFill/>
          </a:ln>
        </p:spPr>
      </p:pic>
      <p:sp>
        <p:nvSpPr>
          <p:cNvPr id="175" name="Google Shape;175;p8"/>
          <p:cNvSpPr txBox="1">
            <a:spLocks noGrp="1"/>
          </p:cNvSpPr>
          <p:nvPr>
            <p:ph type="title"/>
          </p:nvPr>
        </p:nvSpPr>
        <p:spPr>
          <a:xfrm>
            <a:off x="594359" y="411479"/>
            <a:ext cx="5486402" cy="32918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rmAutofit/>
          </a:bodyPr>
          <a:lstStyle/>
          <a:p>
            <a:pPr marL="0" lvl="0" indent="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3F3F3F"/>
              </a:buClr>
              <a:buSzPts val="6000"/>
              <a:buFont typeface="Play"/>
              <a:buNone/>
            </a:pPr>
            <a:r>
              <a:rPr lang="en-US" dirty="0" err="1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Vielen</a:t>
            </a:r>
            <a:r>
              <a:rPr lang="en-US" dirty="0">
                <a:latin typeface="Aptos Serif" panose="02020604070405020304" pitchFamily="18" charset="0"/>
                <a:ea typeface="Arial"/>
                <a:cs typeface="Aptos Serif" panose="02020604070405020304" pitchFamily="18" charset="0"/>
                <a:sym typeface="Arial"/>
              </a:rPr>
              <a:t> Dank!</a:t>
            </a:r>
            <a:endParaRPr dirty="0">
              <a:latin typeface="Aptos Serif" panose="02020604070405020304" pitchFamily="18" charset="0"/>
              <a:cs typeface="Aptos Serif" panose="02020604070405020304" pitchFamily="18" charset="0"/>
            </a:endParaRPr>
          </a:p>
        </p:txBody>
      </p:sp>
      <p:pic>
        <p:nvPicPr>
          <p:cNvPr id="2" name="Grafik 1" descr="Ein Bild, das Text, Screenshot, Schrift enthält.&#10;&#10;KI-generierte Inhalte können fehlerhaft sein.">
            <a:extLst>
              <a:ext uri="{FF2B5EF4-FFF2-40B4-BE49-F238E27FC236}">
                <a16:creationId xmlns:a16="http://schemas.microsoft.com/office/drawing/2014/main" id="{4A851725-D991-4939-A526-FDBB0423AB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5383033"/>
            <a:ext cx="3687417" cy="147496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Benutzerdefiniert">
  <a:themeElements>
    <a:clrScheme name="Benutzerdefinier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A9D4DB"/>
      </a:accent1>
      <a:accent2>
        <a:srgbClr val="FAB609"/>
      </a:accent2>
      <a:accent3>
        <a:srgbClr val="4495A2"/>
      </a:accent3>
      <a:accent4>
        <a:srgbClr val="035854"/>
      </a:accent4>
      <a:accent5>
        <a:srgbClr val="CCDB84"/>
      </a:accent5>
      <a:accent6>
        <a:srgbClr val="A3C42A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Benutzerdefiniert">
  <a:themeElements>
    <a:clrScheme name="Benutzerdefiniert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A9D4DB"/>
      </a:accent1>
      <a:accent2>
        <a:srgbClr val="FAB609"/>
      </a:accent2>
      <a:accent3>
        <a:srgbClr val="4495A2"/>
      </a:accent3>
      <a:accent4>
        <a:srgbClr val="035854"/>
      </a:accent4>
      <a:accent5>
        <a:srgbClr val="CCDB84"/>
      </a:accent5>
      <a:accent6>
        <a:srgbClr val="A3C42A"/>
      </a:accent6>
      <a:hlink>
        <a:srgbClr val="0000FF"/>
      </a:hlink>
      <a:folHlink>
        <a:srgbClr val="FF00FF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260</Words>
  <Application>Microsoft Macintosh PowerPoint</Application>
  <PresentationFormat>Breitbild</PresentationFormat>
  <Paragraphs>45</Paragraphs>
  <Slides>8</Slides>
  <Notes>8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5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14" baseType="lpstr">
      <vt:lpstr>Arial</vt:lpstr>
      <vt:lpstr>Aptos</vt:lpstr>
      <vt:lpstr>Calibri</vt:lpstr>
      <vt:lpstr>Aptos Serif</vt:lpstr>
      <vt:lpstr>Play</vt:lpstr>
      <vt:lpstr>Benutzerdefiniert</vt:lpstr>
      <vt:lpstr>PowerPoint-Präsentation</vt:lpstr>
      <vt:lpstr>PowerPoint-Präsentation</vt:lpstr>
      <vt:lpstr>1. Ziel</vt:lpstr>
      <vt:lpstr>2. Rollenverteilung</vt:lpstr>
      <vt:lpstr>3. Ablauf </vt:lpstr>
      <vt:lpstr>4. Reflexion in der Arbeitsgruppe – Fragen</vt:lpstr>
      <vt:lpstr>5. Reflexion im Plenum</vt:lpstr>
      <vt:lpstr>Vielen Dank!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User</dc:creator>
  <cp:lastModifiedBy>Maya Knevels</cp:lastModifiedBy>
  <cp:revision>2</cp:revision>
  <dcterms:modified xsi:type="dcterms:W3CDTF">2026-04-02T13:34:23Z</dcterms:modified>
</cp:coreProperties>
</file>